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66" r:id="rId9"/>
    <p:sldId id="264" r:id="rId10"/>
    <p:sldId id="265" r:id="rId11"/>
    <p:sldId id="258" r:id="rId12"/>
    <p:sldId id="259" r:id="rId13"/>
    <p:sldId id="261" r:id="rId14"/>
    <p:sldId id="262" r:id="rId15"/>
    <p:sldId id="26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61AB28-F400-48DF-8368-72BBF2B1715F}" v="28" dt="2025-08-28T14:08:41.3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3557" autoAdjust="0"/>
  </p:normalViewPr>
  <p:slideViewPr>
    <p:cSldViewPr snapToGrid="0">
      <p:cViewPr>
        <p:scale>
          <a:sx n="64" d="100"/>
          <a:sy n="64" d="100"/>
        </p:scale>
        <p:origin x="5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Ljung" userId="bca3d8b1-1d8c-4ca7-b7a8-7c7386dcaa55" providerId="ADAL" clId="{3E61AB28-F400-48DF-8368-72BBF2B1715F}"/>
    <pc:docChg chg="undo custSel addSld delSld modSld sldOrd">
      <pc:chgData name="Per Ljung" userId="bca3d8b1-1d8c-4ca7-b7a8-7c7386dcaa55" providerId="ADAL" clId="{3E61AB28-F400-48DF-8368-72BBF2B1715F}" dt="2025-08-28T14:08:41.315" v="1434"/>
      <pc:docMkLst>
        <pc:docMk/>
      </pc:docMkLst>
      <pc:sldChg chg="modSp mod">
        <pc:chgData name="Per Ljung" userId="bca3d8b1-1d8c-4ca7-b7a8-7c7386dcaa55" providerId="ADAL" clId="{3E61AB28-F400-48DF-8368-72BBF2B1715F}" dt="2025-08-28T14:07:31.682" v="1421" actId="20577"/>
        <pc:sldMkLst>
          <pc:docMk/>
          <pc:sldMk cId="3194377694" sldId="256"/>
        </pc:sldMkLst>
        <pc:spChg chg="mod">
          <ac:chgData name="Per Ljung" userId="bca3d8b1-1d8c-4ca7-b7a8-7c7386dcaa55" providerId="ADAL" clId="{3E61AB28-F400-48DF-8368-72BBF2B1715F}" dt="2025-08-08T06:53:13.072" v="709" actId="20577"/>
          <ac:spMkLst>
            <pc:docMk/>
            <pc:sldMk cId="3194377694" sldId="256"/>
            <ac:spMk id="2" creationId="{00000000-0000-0000-0000-000000000000}"/>
          </ac:spMkLst>
        </pc:spChg>
        <pc:spChg chg="mod">
          <ac:chgData name="Per Ljung" userId="bca3d8b1-1d8c-4ca7-b7a8-7c7386dcaa55" providerId="ADAL" clId="{3E61AB28-F400-48DF-8368-72BBF2B1715F}" dt="2025-08-28T14:07:31.682" v="1421" actId="20577"/>
          <ac:spMkLst>
            <pc:docMk/>
            <pc:sldMk cId="3194377694" sldId="256"/>
            <ac:spMk id="3" creationId="{00000000-0000-0000-0000-000000000000}"/>
          </ac:spMkLst>
        </pc:spChg>
      </pc:sldChg>
      <pc:sldChg chg="modSp mod ord modNotesTx">
        <pc:chgData name="Per Ljung" userId="bca3d8b1-1d8c-4ca7-b7a8-7c7386dcaa55" providerId="ADAL" clId="{3E61AB28-F400-48DF-8368-72BBF2B1715F}" dt="2025-08-28T14:02:58.626" v="1383" actId="20577"/>
        <pc:sldMkLst>
          <pc:docMk/>
          <pc:sldMk cId="2725489583" sldId="257"/>
        </pc:sldMkLst>
        <pc:spChg chg="mod">
          <ac:chgData name="Per Ljung" userId="bca3d8b1-1d8c-4ca7-b7a8-7c7386dcaa55" providerId="ADAL" clId="{3E61AB28-F400-48DF-8368-72BBF2B1715F}" dt="2025-08-28T13:15:03.428" v="1151" actId="20577"/>
          <ac:spMkLst>
            <pc:docMk/>
            <pc:sldMk cId="2725489583" sldId="257"/>
            <ac:spMk id="2" creationId="{D7285622-9C44-EE38-C3DE-6465B2E5579F}"/>
          </ac:spMkLst>
        </pc:spChg>
        <pc:spChg chg="mod">
          <ac:chgData name="Per Ljung" userId="bca3d8b1-1d8c-4ca7-b7a8-7c7386dcaa55" providerId="ADAL" clId="{3E61AB28-F400-48DF-8368-72BBF2B1715F}" dt="2025-08-28T14:02:58.626" v="1383" actId="20577"/>
          <ac:spMkLst>
            <pc:docMk/>
            <pc:sldMk cId="2725489583" sldId="257"/>
            <ac:spMk id="3" creationId="{8297E5AE-588A-6F1B-163C-A378F5A898DE}"/>
          </ac:spMkLst>
        </pc:spChg>
      </pc:sldChg>
      <pc:sldChg chg="addSp delSp modSp mod modNotesTx">
        <pc:chgData name="Per Ljung" userId="bca3d8b1-1d8c-4ca7-b7a8-7c7386dcaa55" providerId="ADAL" clId="{3E61AB28-F400-48DF-8368-72BBF2B1715F}" dt="2025-06-30T12:34:41.363" v="638"/>
        <pc:sldMkLst>
          <pc:docMk/>
          <pc:sldMk cId="1543828318" sldId="258"/>
        </pc:sldMkLst>
        <pc:spChg chg="mod">
          <ac:chgData name="Per Ljung" userId="bca3d8b1-1d8c-4ca7-b7a8-7c7386dcaa55" providerId="ADAL" clId="{3E61AB28-F400-48DF-8368-72BBF2B1715F}" dt="2025-06-30T12:17:42.714" v="226" actId="20577"/>
          <ac:spMkLst>
            <pc:docMk/>
            <pc:sldMk cId="1543828318" sldId="258"/>
            <ac:spMk id="2" creationId="{3C9BDF54-5461-6AB9-913E-BCDD50ED020F}"/>
          </ac:spMkLst>
        </pc:spChg>
        <pc:spChg chg="add del mod">
          <ac:chgData name="Per Ljung" userId="bca3d8b1-1d8c-4ca7-b7a8-7c7386dcaa55" providerId="ADAL" clId="{3E61AB28-F400-48DF-8368-72BBF2B1715F}" dt="2025-06-30T12:22:32.789" v="341" actId="255"/>
          <ac:spMkLst>
            <pc:docMk/>
            <pc:sldMk cId="1543828318" sldId="258"/>
            <ac:spMk id="3" creationId="{899A0A98-3EA9-AF7D-124B-5E0424049593}"/>
          </ac:spMkLst>
        </pc:spChg>
      </pc:sldChg>
      <pc:sldChg chg="addSp delSp modSp mod modNotesTx">
        <pc:chgData name="Per Ljung" userId="bca3d8b1-1d8c-4ca7-b7a8-7c7386dcaa55" providerId="ADAL" clId="{3E61AB28-F400-48DF-8368-72BBF2B1715F}" dt="2025-08-28T14:08:28.674" v="1431"/>
        <pc:sldMkLst>
          <pc:docMk/>
          <pc:sldMk cId="3617450493" sldId="259"/>
        </pc:sldMkLst>
        <pc:spChg chg="mod">
          <ac:chgData name="Per Ljung" userId="bca3d8b1-1d8c-4ca7-b7a8-7c7386dcaa55" providerId="ADAL" clId="{3E61AB28-F400-48DF-8368-72BBF2B1715F}" dt="2025-06-30T12:20:59.857" v="265"/>
          <ac:spMkLst>
            <pc:docMk/>
            <pc:sldMk cId="3617450493" sldId="259"/>
            <ac:spMk id="2" creationId="{DD369ED6-4127-681A-92E1-2521975AB495}"/>
          </ac:spMkLst>
        </pc:spChg>
        <pc:spChg chg="add mod">
          <ac:chgData name="Per Ljung" userId="bca3d8b1-1d8c-4ca7-b7a8-7c7386dcaa55" providerId="ADAL" clId="{3E61AB28-F400-48DF-8368-72BBF2B1715F}" dt="2025-06-30T12:22:19.675" v="339" actId="20577"/>
          <ac:spMkLst>
            <pc:docMk/>
            <pc:sldMk cId="3617450493" sldId="259"/>
            <ac:spMk id="9" creationId="{6F69DEEA-5B73-CE7F-5DA2-AEA379D2C13D}"/>
          </ac:spMkLst>
        </pc:spChg>
        <pc:picChg chg="add mod">
          <ac:chgData name="Per Ljung" userId="bca3d8b1-1d8c-4ca7-b7a8-7c7386dcaa55" providerId="ADAL" clId="{3E61AB28-F400-48DF-8368-72BBF2B1715F}" dt="2025-08-28T14:08:28.674" v="1431"/>
          <ac:picMkLst>
            <pc:docMk/>
            <pc:sldMk cId="3617450493" sldId="259"/>
            <ac:picMk id="3" creationId="{6643AE9A-ECD4-07F5-57C0-77E0A21F309E}"/>
          </ac:picMkLst>
        </pc:picChg>
      </pc:sldChg>
      <pc:sldChg chg="addSp delSp modSp mod modNotesTx">
        <pc:chgData name="Per Ljung" userId="bca3d8b1-1d8c-4ca7-b7a8-7c7386dcaa55" providerId="ADAL" clId="{3E61AB28-F400-48DF-8368-72BBF2B1715F}" dt="2025-08-28T14:08:41.315" v="1434"/>
        <pc:sldMkLst>
          <pc:docMk/>
          <pc:sldMk cId="1672585879" sldId="260"/>
        </pc:sldMkLst>
        <pc:spChg chg="mod">
          <ac:chgData name="Per Ljung" userId="bca3d8b1-1d8c-4ca7-b7a8-7c7386dcaa55" providerId="ADAL" clId="{3E61AB28-F400-48DF-8368-72BBF2B1715F}" dt="2025-06-30T12:27:34.727" v="565"/>
          <ac:spMkLst>
            <pc:docMk/>
            <pc:sldMk cId="1672585879" sldId="260"/>
            <ac:spMk id="2" creationId="{483816D1-3482-DF43-BF7F-64A057EBF954}"/>
          </ac:spMkLst>
        </pc:spChg>
        <pc:spChg chg="add mod">
          <ac:chgData name="Per Ljung" userId="bca3d8b1-1d8c-4ca7-b7a8-7c7386dcaa55" providerId="ADAL" clId="{3E61AB28-F400-48DF-8368-72BBF2B1715F}" dt="2025-06-30T12:30:56.902" v="636" actId="255"/>
          <ac:spMkLst>
            <pc:docMk/>
            <pc:sldMk cId="1672585879" sldId="260"/>
            <ac:spMk id="9" creationId="{473827BA-720A-1151-FD5B-08FCF0174A49}"/>
          </ac:spMkLst>
        </pc:spChg>
        <pc:picChg chg="add mod">
          <ac:chgData name="Per Ljung" userId="bca3d8b1-1d8c-4ca7-b7a8-7c7386dcaa55" providerId="ADAL" clId="{3E61AB28-F400-48DF-8368-72BBF2B1715F}" dt="2025-08-28T14:08:41.315" v="1434"/>
          <ac:picMkLst>
            <pc:docMk/>
            <pc:sldMk cId="1672585879" sldId="260"/>
            <ac:picMk id="3" creationId="{9739A3D1-5E77-AD8A-DBDB-144BB85D93A2}"/>
          </ac:picMkLst>
        </pc:picChg>
      </pc:sldChg>
      <pc:sldChg chg="addSp delSp modSp mod modNotesTx">
        <pc:chgData name="Per Ljung" userId="bca3d8b1-1d8c-4ca7-b7a8-7c7386dcaa55" providerId="ADAL" clId="{3E61AB28-F400-48DF-8368-72BBF2B1715F}" dt="2025-08-28T14:08:32.447" v="1432"/>
        <pc:sldMkLst>
          <pc:docMk/>
          <pc:sldMk cId="1708776137" sldId="261"/>
        </pc:sldMkLst>
        <pc:spChg chg="mod">
          <ac:chgData name="Per Ljung" userId="bca3d8b1-1d8c-4ca7-b7a8-7c7386dcaa55" providerId="ADAL" clId="{3E61AB28-F400-48DF-8368-72BBF2B1715F}" dt="2025-06-30T12:22:58.131" v="345"/>
          <ac:spMkLst>
            <pc:docMk/>
            <pc:sldMk cId="1708776137" sldId="261"/>
            <ac:spMk id="2" creationId="{EA1732DE-4D0F-E9E6-0C9A-773FEABEDC1A}"/>
          </ac:spMkLst>
        </pc:spChg>
        <pc:spChg chg="add mod">
          <ac:chgData name="Per Ljung" userId="bca3d8b1-1d8c-4ca7-b7a8-7c7386dcaa55" providerId="ADAL" clId="{3E61AB28-F400-48DF-8368-72BBF2B1715F}" dt="2025-06-30T12:25:02.518" v="478" actId="5793"/>
          <ac:spMkLst>
            <pc:docMk/>
            <pc:sldMk cId="1708776137" sldId="261"/>
            <ac:spMk id="9" creationId="{5E4A6A59-DEFD-CB22-7CDC-5C5023728E5A}"/>
          </ac:spMkLst>
        </pc:spChg>
        <pc:picChg chg="add mod">
          <ac:chgData name="Per Ljung" userId="bca3d8b1-1d8c-4ca7-b7a8-7c7386dcaa55" providerId="ADAL" clId="{3E61AB28-F400-48DF-8368-72BBF2B1715F}" dt="2025-08-28T14:08:32.447" v="1432"/>
          <ac:picMkLst>
            <pc:docMk/>
            <pc:sldMk cId="1708776137" sldId="261"/>
            <ac:picMk id="3" creationId="{C3BCB4AB-C1E7-5324-CEA9-609ADE93114A}"/>
          </ac:picMkLst>
        </pc:picChg>
      </pc:sldChg>
      <pc:sldChg chg="addSp modSp mod modNotesTx">
        <pc:chgData name="Per Ljung" userId="bca3d8b1-1d8c-4ca7-b7a8-7c7386dcaa55" providerId="ADAL" clId="{3E61AB28-F400-48DF-8368-72BBF2B1715F}" dt="2025-08-28T14:08:37.686" v="1433"/>
        <pc:sldMkLst>
          <pc:docMk/>
          <pc:sldMk cId="2952823278" sldId="262"/>
        </pc:sldMkLst>
        <pc:spChg chg="mod">
          <ac:chgData name="Per Ljung" userId="bca3d8b1-1d8c-4ca7-b7a8-7c7386dcaa55" providerId="ADAL" clId="{3E61AB28-F400-48DF-8368-72BBF2B1715F}" dt="2025-06-30T12:26:43.291" v="479"/>
          <ac:spMkLst>
            <pc:docMk/>
            <pc:sldMk cId="2952823278" sldId="262"/>
            <ac:spMk id="2" creationId="{264C50D0-1EE1-08E9-F899-FCB5E8C88F73}"/>
          </ac:spMkLst>
        </pc:spChg>
        <pc:spChg chg="mod">
          <ac:chgData name="Per Ljung" userId="bca3d8b1-1d8c-4ca7-b7a8-7c7386dcaa55" providerId="ADAL" clId="{3E61AB28-F400-48DF-8368-72BBF2B1715F}" dt="2025-06-30T12:27:21.573" v="564" actId="20577"/>
          <ac:spMkLst>
            <pc:docMk/>
            <pc:sldMk cId="2952823278" sldId="262"/>
            <ac:spMk id="3" creationId="{69090111-F7B1-DE3D-AB79-0770DFA006F6}"/>
          </ac:spMkLst>
        </pc:spChg>
        <pc:picChg chg="add mod">
          <ac:chgData name="Per Ljung" userId="bca3d8b1-1d8c-4ca7-b7a8-7c7386dcaa55" providerId="ADAL" clId="{3E61AB28-F400-48DF-8368-72BBF2B1715F}" dt="2025-08-28T14:08:37.686" v="1433"/>
          <ac:picMkLst>
            <pc:docMk/>
            <pc:sldMk cId="2952823278" sldId="262"/>
            <ac:picMk id="7" creationId="{27EAE790-5CC7-96AB-248F-DFA996F38EF5}"/>
          </ac:picMkLst>
        </pc:picChg>
      </pc:sldChg>
      <pc:sldChg chg="modSp add del mod">
        <pc:chgData name="Per Ljung" userId="bca3d8b1-1d8c-4ca7-b7a8-7c7386dcaa55" providerId="ADAL" clId="{3E61AB28-F400-48DF-8368-72BBF2B1715F}" dt="2025-08-08T07:07:02.244" v="739" actId="47"/>
        <pc:sldMkLst>
          <pc:docMk/>
          <pc:sldMk cId="1650269701" sldId="263"/>
        </pc:sldMkLst>
      </pc:sldChg>
      <pc:sldChg chg="add">
        <pc:chgData name="Per Ljung" userId="bca3d8b1-1d8c-4ca7-b7a8-7c7386dcaa55" providerId="ADAL" clId="{3E61AB28-F400-48DF-8368-72BBF2B1715F}" dt="2025-08-08T07:03:18.549" v="711" actId="2890"/>
        <pc:sldMkLst>
          <pc:docMk/>
          <pc:sldMk cId="3475668954" sldId="264"/>
        </pc:sldMkLst>
      </pc:sldChg>
      <pc:sldChg chg="add">
        <pc:chgData name="Per Ljung" userId="bca3d8b1-1d8c-4ca7-b7a8-7c7386dcaa55" providerId="ADAL" clId="{3E61AB28-F400-48DF-8368-72BBF2B1715F}" dt="2025-08-08T07:06:54.469" v="735" actId="2890"/>
        <pc:sldMkLst>
          <pc:docMk/>
          <pc:sldMk cId="997865059" sldId="265"/>
        </pc:sldMkLst>
      </pc:sldChg>
      <pc:sldChg chg="modSp add del mod">
        <pc:chgData name="Per Ljung" userId="bca3d8b1-1d8c-4ca7-b7a8-7c7386dcaa55" providerId="ADAL" clId="{3E61AB28-F400-48DF-8368-72BBF2B1715F}" dt="2025-08-28T13:14:38.812" v="1112" actId="47"/>
        <pc:sldMkLst>
          <pc:docMk/>
          <pc:sldMk cId="564577159" sldId="266"/>
        </pc:sldMkLst>
        <pc:spChg chg="mod">
          <ac:chgData name="Per Ljung" userId="bca3d8b1-1d8c-4ca7-b7a8-7c7386dcaa55" providerId="ADAL" clId="{3E61AB28-F400-48DF-8368-72BBF2B1715F}" dt="2025-08-28T13:14:34.575" v="1111" actId="14100"/>
          <ac:spMkLst>
            <pc:docMk/>
            <pc:sldMk cId="564577159" sldId="266"/>
            <ac:spMk id="2" creationId="{8D02ED54-377F-C6B7-4F9B-170E0A066FF7}"/>
          </ac:spMkLst>
        </pc:spChg>
      </pc:sldChg>
      <pc:sldChg chg="modSp add mod">
        <pc:chgData name="Per Ljung" userId="bca3d8b1-1d8c-4ca7-b7a8-7c7386dcaa55" providerId="ADAL" clId="{3E61AB28-F400-48DF-8368-72BBF2B1715F}" dt="2025-08-28T13:58:33.491" v="1378" actId="20577"/>
        <pc:sldMkLst>
          <pc:docMk/>
          <pc:sldMk cId="1920525426" sldId="266"/>
        </pc:sldMkLst>
        <pc:spChg chg="mod">
          <ac:chgData name="Per Ljung" userId="bca3d8b1-1d8c-4ca7-b7a8-7c7386dcaa55" providerId="ADAL" clId="{3E61AB28-F400-48DF-8368-72BBF2B1715F}" dt="2025-08-28T13:58:33.491" v="1378" actId="20577"/>
          <ac:spMkLst>
            <pc:docMk/>
            <pc:sldMk cId="1920525426" sldId="266"/>
            <ac:spMk id="3" creationId="{2E30F380-BD23-A772-D24D-4F52738F71A9}"/>
          </ac:spMkLst>
        </pc:spChg>
      </pc:sldChg>
      <pc:sldChg chg="addSp modSp add del modNotes">
        <pc:chgData name="Per Ljung" userId="bca3d8b1-1d8c-4ca7-b7a8-7c7386dcaa55" providerId="ADAL" clId="{3E61AB28-F400-48DF-8368-72BBF2B1715F}" dt="2025-08-28T14:07:45.098" v="1422"/>
        <pc:sldMkLst>
          <pc:docMk/>
          <pc:sldMk cId="0" sldId="267"/>
        </pc:sldMkLst>
        <pc:picChg chg="add mod">
          <ac:chgData name="Per Ljung" userId="bca3d8b1-1d8c-4ca7-b7a8-7c7386dcaa55" providerId="ADAL" clId="{3E61AB28-F400-48DF-8368-72BBF2B1715F}" dt="2025-08-28T14:07:45.098" v="1422"/>
          <ac:picMkLst>
            <pc:docMk/>
            <pc:sldMk cId="0" sldId="267"/>
            <ac:picMk id="2" creationId="{E380276C-091C-E345-E6B3-D95B2FC12DDB}"/>
          </ac:picMkLst>
        </pc:picChg>
      </pc:sldChg>
      <pc:sldChg chg="addSp modSp add del mod">
        <pc:chgData name="Per Ljung" userId="bca3d8b1-1d8c-4ca7-b7a8-7c7386dcaa55" providerId="ADAL" clId="{3E61AB28-F400-48DF-8368-72BBF2B1715F}" dt="2025-08-28T14:07:52.116" v="1424" actId="167"/>
        <pc:sldMkLst>
          <pc:docMk/>
          <pc:sldMk cId="0" sldId="268"/>
        </pc:sldMkLst>
        <pc:spChg chg="mod">
          <ac:chgData name="Per Ljung" userId="bca3d8b1-1d8c-4ca7-b7a8-7c7386dcaa55" providerId="ADAL" clId="{3E61AB28-F400-48DF-8368-72BBF2B1715F}" dt="2025-08-28T14:04:34.790" v="1392"/>
          <ac:spMkLst>
            <pc:docMk/>
            <pc:sldMk cId="0" sldId="268"/>
            <ac:spMk id="66" creationId="{00000000-0000-0000-0000-000000000000}"/>
          </ac:spMkLst>
        </pc:spChg>
        <pc:spChg chg="mod">
          <ac:chgData name="Per Ljung" userId="bca3d8b1-1d8c-4ca7-b7a8-7c7386dcaa55" providerId="ADAL" clId="{3E61AB28-F400-48DF-8368-72BBF2B1715F}" dt="2025-08-28T14:04:41.693" v="1394" actId="27636"/>
          <ac:spMkLst>
            <pc:docMk/>
            <pc:sldMk cId="0" sldId="268"/>
            <ac:spMk id="67" creationId="{00000000-0000-0000-0000-000000000000}"/>
          </ac:spMkLst>
        </pc:spChg>
        <pc:picChg chg="add mod ord">
          <ac:chgData name="Per Ljung" userId="bca3d8b1-1d8c-4ca7-b7a8-7c7386dcaa55" providerId="ADAL" clId="{3E61AB28-F400-48DF-8368-72BBF2B1715F}" dt="2025-08-28T14:07:52.116" v="1424" actId="167"/>
          <ac:picMkLst>
            <pc:docMk/>
            <pc:sldMk cId="0" sldId="268"/>
            <ac:picMk id="2" creationId="{45E964DE-14B5-C391-6AB5-36E3C81F313A}"/>
          </ac:picMkLst>
        </pc:picChg>
      </pc:sldChg>
      <pc:sldChg chg="addSp modSp add del mod">
        <pc:chgData name="Per Ljung" userId="bca3d8b1-1d8c-4ca7-b7a8-7c7386dcaa55" providerId="ADAL" clId="{3E61AB28-F400-48DF-8368-72BBF2B1715F}" dt="2025-08-28T14:07:57.232" v="1425"/>
        <pc:sldMkLst>
          <pc:docMk/>
          <pc:sldMk cId="0" sldId="269"/>
        </pc:sldMkLst>
        <pc:spChg chg="mod">
          <ac:chgData name="Per Ljung" userId="bca3d8b1-1d8c-4ca7-b7a8-7c7386dcaa55" providerId="ADAL" clId="{3E61AB28-F400-48DF-8368-72BBF2B1715F}" dt="2025-08-28T14:05:10.225" v="1399" actId="20577"/>
          <ac:spMkLst>
            <pc:docMk/>
            <pc:sldMk cId="0" sldId="269"/>
            <ac:spMk id="72" creationId="{00000000-0000-0000-0000-000000000000}"/>
          </ac:spMkLst>
        </pc:spChg>
        <pc:picChg chg="add mod">
          <ac:chgData name="Per Ljung" userId="bca3d8b1-1d8c-4ca7-b7a8-7c7386dcaa55" providerId="ADAL" clId="{3E61AB28-F400-48DF-8368-72BBF2B1715F}" dt="2025-08-28T14:07:57.232" v="1425"/>
          <ac:picMkLst>
            <pc:docMk/>
            <pc:sldMk cId="0" sldId="269"/>
            <ac:picMk id="2" creationId="{542B6B64-9443-87C9-5BC3-80C0EA2607F4}"/>
          </ac:picMkLst>
        </pc:picChg>
      </pc:sldChg>
      <pc:sldChg chg="addSp modSp add del mod modNotes">
        <pc:chgData name="Per Ljung" userId="bca3d8b1-1d8c-4ca7-b7a8-7c7386dcaa55" providerId="ADAL" clId="{3E61AB28-F400-48DF-8368-72BBF2B1715F}" dt="2025-08-28T14:08:03.005" v="1426"/>
        <pc:sldMkLst>
          <pc:docMk/>
          <pc:sldMk cId="0" sldId="270"/>
        </pc:sldMkLst>
        <pc:spChg chg="mod">
          <ac:chgData name="Per Ljung" userId="bca3d8b1-1d8c-4ca7-b7a8-7c7386dcaa55" providerId="ADAL" clId="{3E61AB28-F400-48DF-8368-72BBF2B1715F}" dt="2025-08-28T14:06:59.708" v="1407" actId="20577"/>
          <ac:spMkLst>
            <pc:docMk/>
            <pc:sldMk cId="0" sldId="270"/>
            <ac:spMk id="79" creationId="{00000000-0000-0000-0000-000000000000}"/>
          </ac:spMkLst>
        </pc:spChg>
        <pc:picChg chg="add mod">
          <ac:chgData name="Per Ljung" userId="bca3d8b1-1d8c-4ca7-b7a8-7c7386dcaa55" providerId="ADAL" clId="{3E61AB28-F400-48DF-8368-72BBF2B1715F}" dt="2025-08-28T14:08:03.005" v="1426"/>
          <ac:picMkLst>
            <pc:docMk/>
            <pc:sldMk cId="0" sldId="270"/>
            <ac:picMk id="2" creationId="{BB1059F9-EC10-7E4F-1FC3-5D1416C4C36D}"/>
          </ac:picMkLst>
        </pc:picChg>
        <pc:picChg chg="mod">
          <ac:chgData name="Per Ljung" userId="bca3d8b1-1d8c-4ca7-b7a8-7c7386dcaa55" providerId="ADAL" clId="{3E61AB28-F400-48DF-8368-72BBF2B1715F}" dt="2025-08-28T14:06:12.941" v="1404" actId="1076"/>
          <ac:picMkLst>
            <pc:docMk/>
            <pc:sldMk cId="0" sldId="270"/>
            <ac:picMk id="80" creationId="{00000000-0000-0000-0000-000000000000}"/>
          </ac:picMkLst>
        </pc:picChg>
        <pc:picChg chg="mod">
          <ac:chgData name="Per Ljung" userId="bca3d8b1-1d8c-4ca7-b7a8-7c7386dcaa55" providerId="ADAL" clId="{3E61AB28-F400-48DF-8368-72BBF2B1715F}" dt="2025-08-28T14:05:39.956" v="1400" actId="1440"/>
          <ac:picMkLst>
            <pc:docMk/>
            <pc:sldMk cId="0" sldId="270"/>
            <ac:picMk id="81" creationId="{00000000-0000-0000-0000-000000000000}"/>
          </ac:picMkLst>
        </pc:picChg>
      </pc:sldChg>
      <pc:sldChg chg="addSp delSp modSp add del mod modNotes">
        <pc:chgData name="Per Ljung" userId="bca3d8b1-1d8c-4ca7-b7a8-7c7386dcaa55" providerId="ADAL" clId="{3E61AB28-F400-48DF-8368-72BBF2B1715F}" dt="2025-08-28T14:08:15.801" v="1430" actId="478"/>
        <pc:sldMkLst>
          <pc:docMk/>
          <pc:sldMk cId="0" sldId="271"/>
        </pc:sldMkLst>
        <pc:picChg chg="add del mod ord">
          <ac:chgData name="Per Ljung" userId="bca3d8b1-1d8c-4ca7-b7a8-7c7386dcaa55" providerId="ADAL" clId="{3E61AB28-F400-48DF-8368-72BBF2B1715F}" dt="2025-08-28T14:08:15.801" v="1430" actId="478"/>
          <ac:picMkLst>
            <pc:docMk/>
            <pc:sldMk cId="0" sldId="271"/>
            <ac:picMk id="2" creationId="{1A3D549E-65F0-3E34-6263-110F2FB90B10}"/>
          </ac:picMkLst>
        </pc:picChg>
        <pc:picChg chg="mod">
          <ac:chgData name="Per Ljung" userId="bca3d8b1-1d8c-4ca7-b7a8-7c7386dcaa55" providerId="ADAL" clId="{3E61AB28-F400-48DF-8368-72BBF2B1715F}" dt="2025-08-28T14:06:22.450" v="1405" actId="1440"/>
          <ac:picMkLst>
            <pc:docMk/>
            <pc:sldMk cId="0" sldId="271"/>
            <ac:picMk id="9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1B2EC-2E1A-470C-B95D-9CC592662720}" type="datetimeFigureOut">
              <a:t>2025-08-28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62BCE-59DE-4B79-A19B-0E8250F2BCA6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Alla har synpunkter på träningstider. Få ställer frågan: </a:t>
            </a:r>
            <a:r>
              <a:rPr lang="sv-SE" i="1" dirty="0"/>
              <a:t>Vad kan jag bidra med?</a:t>
            </a:r>
            <a:br>
              <a:rPr lang="sv-SE" dirty="0"/>
            </a:br>
            <a:r>
              <a:rPr lang="sv-SE" i="1" dirty="0"/>
              <a:t>→ Nu är det dags att byta från åsikter till ansvar. På riktigt.</a:t>
            </a:r>
            <a:endParaRPr lang="sv-SE" dirty="0"/>
          </a:p>
          <a:p>
            <a:pPr>
              <a:buNone/>
            </a:pPr>
            <a:r>
              <a:rPr lang="sv-SE" dirty="0"/>
              <a:t>Vi är mästare på att mejla styrelsen – men när vi bjuder in till utveckling är det tyst.</a:t>
            </a:r>
            <a:br>
              <a:rPr lang="sv-SE" dirty="0"/>
            </a:br>
            <a:r>
              <a:rPr lang="sv-SE" i="1" dirty="0"/>
              <a:t>→ Det här är inbjudan ni inte ska scrolla förbi.</a:t>
            </a:r>
            <a:endParaRPr lang="sv-SE" dirty="0"/>
          </a:p>
          <a:p>
            <a:pPr>
              <a:buNone/>
            </a:pPr>
            <a:r>
              <a:rPr lang="sv-SE" dirty="0"/>
              <a:t>Det går inte att driva en växande förening på en handfull eldsjälar och en bunt passiva föräldrar.</a:t>
            </a:r>
            <a:br>
              <a:rPr lang="sv-SE" dirty="0"/>
            </a:br>
            <a:r>
              <a:rPr lang="sv-SE" i="1" dirty="0"/>
              <a:t>→ Föreningen blir aldrig starkare än viljan i rummet.</a:t>
            </a:r>
            <a:endParaRPr lang="sv-SE" dirty="0"/>
          </a:p>
          <a:p>
            <a:pPr>
              <a:buNone/>
            </a:pPr>
            <a:r>
              <a:rPr lang="sv-SE" dirty="0"/>
              <a:t>Bekvämlighet är den största bromsklossen vi har. Och ja – vi ser den.</a:t>
            </a:r>
            <a:br>
              <a:rPr lang="sv-SE" dirty="0"/>
            </a:br>
            <a:r>
              <a:rPr lang="sv-SE" i="1" dirty="0"/>
              <a:t>→ Men vi ser också vad som händer när folk reser sig upp och tar tag.</a:t>
            </a:r>
            <a:endParaRPr lang="sv-SE" dirty="0"/>
          </a:p>
          <a:p>
            <a:r>
              <a:rPr lang="sv-SE" dirty="0"/>
              <a:t>Det här är inte ett projekt för “någon annan”. Det är vår förening. Våra barn. Vår framtid.</a:t>
            </a:r>
            <a:br>
              <a:rPr lang="sv-SE" dirty="0"/>
            </a:br>
            <a:r>
              <a:rPr lang="sv-SE" i="1"/>
              <a:t>→ Och om du inte gör det för dig – gör det för dem som står på planen varje vecka.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2BCE-59DE-4B79-A19B-0E8250F2BCA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7253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Vi knyter ihop Säker &amp; Trygg förening med Vision IBK 2030.</a:t>
            </a:r>
          </a:p>
          <a:p>
            <a:pPr>
              <a:buNone/>
            </a:pPr>
            <a:r>
              <a:rPr lang="sv-SE" dirty="0"/>
              <a:t>Istället för att springa i olika spår, samordnar vi utvecklingen.</a:t>
            </a:r>
          </a:p>
          <a:p>
            <a:pPr>
              <a:buNone/>
            </a:pPr>
            <a:r>
              <a:rPr lang="sv-SE" dirty="0"/>
              <a:t>Tillsammans skapar vi tydliga ramar, riktning och engagemang.</a:t>
            </a:r>
          </a:p>
          <a:p>
            <a:r>
              <a:rPr lang="sv-SE" dirty="0"/>
              <a:t>Vi bygger förening – inte bara lag.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2BCE-59DE-4B79-A19B-0E8250F2BCA6}" type="slidenum"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58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Då kommer vi fortsätta kämpa med halltider och planering.</a:t>
            </a:r>
          </a:p>
          <a:p>
            <a:pPr>
              <a:buNone/>
            </a:pPr>
            <a:r>
              <a:rPr lang="sv-SE" dirty="0"/>
              <a:t>Ungdomar får inte den utveckling de behöver – och vi tappar spelare.</a:t>
            </a:r>
          </a:p>
          <a:p>
            <a:pPr>
              <a:buNone/>
            </a:pPr>
            <a:r>
              <a:rPr lang="sv-SE" dirty="0"/>
              <a:t>Ledare riskerar att slita ut sig eller tappa motivation.</a:t>
            </a:r>
          </a:p>
          <a:p>
            <a:r>
              <a:rPr lang="sv-SE" dirty="0"/>
              <a:t>Och det viktigaste: vi missar chansen att växa som förening.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2BCE-59DE-4B79-A19B-0E8250F2BCA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02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Vi får bättre möjligheter till träning, utveckling och rekrytering.</a:t>
            </a:r>
          </a:p>
          <a:p>
            <a:pPr>
              <a:buNone/>
            </a:pPr>
            <a:r>
              <a:rPr lang="sv-SE" dirty="0"/>
              <a:t>Vi blir mer attraktiva – både internt och utåt.</a:t>
            </a:r>
          </a:p>
          <a:p>
            <a:pPr>
              <a:buNone/>
            </a:pPr>
            <a:r>
              <a:rPr lang="sv-SE" dirty="0"/>
              <a:t>Kommunen får upp ögonen för oss och vi får större påverkansmöjligheter.</a:t>
            </a:r>
          </a:p>
          <a:p>
            <a:r>
              <a:rPr lang="sv-SE" dirty="0"/>
              <a:t>Det här stärker hela Ingelstad IBK – och våra ungdomars framtid.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2BCE-59DE-4B79-A19B-0E8250F2BCA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068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Vi drar igång en arbetsgrupp – och alla kan bidra på något sätt.</a:t>
            </a:r>
          </a:p>
          <a:p>
            <a:pPr>
              <a:buNone/>
            </a:pPr>
            <a:r>
              <a:rPr lang="sv-SE" dirty="0"/>
              <a:t>Det handlar inte om mer jobb – utan om smartare gemensamt arbete.</a:t>
            </a:r>
          </a:p>
          <a:p>
            <a:pPr>
              <a:buNone/>
            </a:pPr>
            <a:r>
              <a:rPr lang="sv-SE" dirty="0"/>
              <a:t>Vi sätter ungdomarna i centrum, och utvecklar föreningen på riktigt.</a:t>
            </a:r>
          </a:p>
          <a:p>
            <a:r>
              <a:rPr lang="sv-SE" dirty="0"/>
              <a:t>Det börjar här, och det börjar nu – tillsammans.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2BCE-59DE-4B79-A19B-0E8250F2BCA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560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eea69b2f7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eea69b2f7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eea69b2f7_0_1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eea69b2f7_0_1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3daddfe71_0_59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363daddfe7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3daddfe71_0_10:notes"/>
          <p:cNvSpPr txBox="1">
            <a:spLocks noGrp="1"/>
          </p:cNvSpPr>
          <p:nvPr>
            <p:ph type="body" idx="1"/>
          </p:nvPr>
        </p:nvSpPr>
        <p:spPr>
          <a:xfrm>
            <a:off x="685800" y="4343378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363daddfe7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43320-297F-531B-F135-D2782694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004741E-9F8C-C83E-23B6-10ED8538D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BCCC676-0B03-E50D-DB85-BF8DF8434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Alla har synpunkter på träningstider. Få ställer frågan: </a:t>
            </a:r>
            <a:r>
              <a:rPr lang="sv-SE" i="1" dirty="0"/>
              <a:t>Vad kan jag bidra med?</a:t>
            </a:r>
            <a:br>
              <a:rPr lang="sv-SE" dirty="0"/>
            </a:br>
            <a:r>
              <a:rPr lang="sv-SE" i="1" dirty="0"/>
              <a:t>→ Nu är det dags att byta från åsikter till ansvar. På riktigt.</a:t>
            </a:r>
            <a:endParaRPr lang="sv-SE" dirty="0"/>
          </a:p>
          <a:p>
            <a:pPr>
              <a:buNone/>
            </a:pPr>
            <a:r>
              <a:rPr lang="sv-SE" dirty="0"/>
              <a:t>Vi är mästare på att mejla styrelsen – men när vi bjuder in till utveckling är det tyst.</a:t>
            </a:r>
            <a:br>
              <a:rPr lang="sv-SE" dirty="0"/>
            </a:br>
            <a:r>
              <a:rPr lang="sv-SE" i="1" dirty="0"/>
              <a:t>→ Det här är inbjudan ni inte ska scrolla förbi.</a:t>
            </a:r>
            <a:endParaRPr lang="sv-SE" dirty="0"/>
          </a:p>
          <a:p>
            <a:pPr>
              <a:buNone/>
            </a:pPr>
            <a:r>
              <a:rPr lang="sv-SE" dirty="0"/>
              <a:t>Det går inte att driva en växande förening på en handfull eldsjälar och en bunt passiva föräldrar.</a:t>
            </a:r>
            <a:br>
              <a:rPr lang="sv-SE" dirty="0"/>
            </a:br>
            <a:r>
              <a:rPr lang="sv-SE" i="1" dirty="0"/>
              <a:t>→ Föreningen blir aldrig starkare än viljan i rummet.</a:t>
            </a:r>
            <a:endParaRPr lang="sv-SE" dirty="0"/>
          </a:p>
          <a:p>
            <a:pPr>
              <a:buNone/>
            </a:pPr>
            <a:r>
              <a:rPr lang="sv-SE" dirty="0"/>
              <a:t>Bekvämlighet är den största bromsklossen vi har. Och ja – vi ser den.</a:t>
            </a:r>
            <a:br>
              <a:rPr lang="sv-SE" dirty="0"/>
            </a:br>
            <a:r>
              <a:rPr lang="sv-SE" i="1" dirty="0"/>
              <a:t>→ Men vi ser också vad som händer när folk reser sig upp och tar tag.</a:t>
            </a:r>
            <a:endParaRPr lang="sv-SE" dirty="0"/>
          </a:p>
          <a:p>
            <a:r>
              <a:rPr lang="sv-SE" dirty="0"/>
              <a:t>Det här är inte ett projekt för “någon annan”. Det är vår förening. Våra barn. Vår framtid.</a:t>
            </a:r>
            <a:br>
              <a:rPr lang="sv-SE" dirty="0"/>
            </a:br>
            <a:r>
              <a:rPr lang="sv-SE" i="1"/>
              <a:t>→ Och om du inte gör det för dig – gör det för dem som står på planen varje vecka.</a:t>
            </a: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44F3F34-5369-D1DD-636F-94FA176F2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2BCE-59DE-4B79-A19B-0E8250F2BCA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7568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A5F12-ED0D-EB19-C747-1E2F7998A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E0EF5A7-75DC-ECC4-CE38-B6420639A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2EA1CFB-1E04-BAB2-92F7-6560DAE9D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Alla har synpunkter på träningstider. Få ställer frågan: </a:t>
            </a:r>
            <a:r>
              <a:rPr lang="sv-SE" i="1" dirty="0"/>
              <a:t>Vad kan jag bidra med?</a:t>
            </a:r>
            <a:br>
              <a:rPr lang="sv-SE" dirty="0"/>
            </a:br>
            <a:r>
              <a:rPr lang="sv-SE" i="1" dirty="0"/>
              <a:t>→ Nu är det dags att byta från åsikter till ansvar. På riktigt.</a:t>
            </a:r>
            <a:endParaRPr lang="sv-SE" dirty="0"/>
          </a:p>
          <a:p>
            <a:pPr>
              <a:buNone/>
            </a:pPr>
            <a:r>
              <a:rPr lang="sv-SE" dirty="0"/>
              <a:t>Vi är mästare på att mejla styrelsen – men när vi bjuder in till utveckling är det tyst.</a:t>
            </a:r>
            <a:br>
              <a:rPr lang="sv-SE" dirty="0"/>
            </a:br>
            <a:r>
              <a:rPr lang="sv-SE" i="1" dirty="0"/>
              <a:t>→ Det här är inbjudan ni inte ska scrolla förbi.</a:t>
            </a:r>
            <a:endParaRPr lang="sv-SE" dirty="0"/>
          </a:p>
          <a:p>
            <a:pPr>
              <a:buNone/>
            </a:pPr>
            <a:r>
              <a:rPr lang="sv-SE" dirty="0"/>
              <a:t>Det går inte att driva en växande förening på en handfull eldsjälar och en bunt passiva föräldrar.</a:t>
            </a:r>
            <a:br>
              <a:rPr lang="sv-SE" dirty="0"/>
            </a:br>
            <a:r>
              <a:rPr lang="sv-SE" i="1" dirty="0"/>
              <a:t>→ Föreningen blir aldrig starkare än viljan i rummet.</a:t>
            </a:r>
            <a:endParaRPr lang="sv-SE" dirty="0"/>
          </a:p>
          <a:p>
            <a:pPr>
              <a:buNone/>
            </a:pPr>
            <a:r>
              <a:rPr lang="sv-SE" dirty="0"/>
              <a:t>Bekvämlighet är den största bromsklossen vi har. Och ja – vi ser den.</a:t>
            </a:r>
            <a:br>
              <a:rPr lang="sv-SE" dirty="0"/>
            </a:br>
            <a:r>
              <a:rPr lang="sv-SE" i="1" dirty="0"/>
              <a:t>→ Men vi ser också vad som händer när folk reser sig upp och tar tag.</a:t>
            </a:r>
            <a:endParaRPr lang="sv-SE" dirty="0"/>
          </a:p>
          <a:p>
            <a:r>
              <a:rPr lang="sv-SE" dirty="0"/>
              <a:t>Det här är inte ett projekt för “någon annan”. Det är vår förening. Våra barn. Vår framtid.</a:t>
            </a:r>
            <a:br>
              <a:rPr lang="sv-SE" dirty="0"/>
            </a:br>
            <a:r>
              <a:rPr lang="sv-SE" i="1"/>
              <a:t>→ Och om du inte gör det för dig – gör det för dem som står på planen varje vecka.</a:t>
            </a: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B0E6C36-2965-B26C-026F-E5CC7A4375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2BCE-59DE-4B79-A19B-0E8250F2BCA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6158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Budskap:</a:t>
            </a:r>
            <a:r>
              <a:rPr lang="sv-SE" dirty="0"/>
              <a:t> Vi står vid ett vägskäl – växa hållbart eller tappa fotfästet.</a:t>
            </a:r>
          </a:p>
          <a:p>
            <a:endParaRPr lang="sv-SE" dirty="0"/>
          </a:p>
          <a:p>
            <a:pPr>
              <a:buNone/>
            </a:pPr>
            <a:r>
              <a:rPr lang="sv-SE" b="1" dirty="0" err="1"/>
              <a:t>Talmanus</a:t>
            </a:r>
            <a:r>
              <a:rPr lang="sv-SE" b="1" dirty="0"/>
              <a:t>:</a:t>
            </a: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 har vuxit mycket – och det är fantastiskt!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Men trycket på halltider, ledare och struktur har också ökat.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Det vi gör nu handlar inte om problem – utan om att ta chansen.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 har möjlighet att bygga något hållbart, smart och riktigt bra.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D62BCE-59DE-4B79-A19B-0E8250F2BCA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594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0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3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326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481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512967" y="673664"/>
            <a:ext cx="7432800" cy="46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333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12967" y="1566944"/>
            <a:ext cx="1105760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609585" lvl="0" indent="-304792" algn="l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 i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0479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marL="1828754" lvl="2" indent="-30479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marL="2438339" lvl="3" indent="-30479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marL="3657509" lvl="5" indent="-30479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marL="4267093" lvl="6" indent="-30479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marL="4876678" lvl="7" indent="-304792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marL="5486263" lvl="8" indent="-304792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6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3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4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2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1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33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2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1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1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5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8/28/2025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2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6000" dirty="0">
                <a:latin typeface="Calibri"/>
                <a:cs typeface="Calibri"/>
              </a:rPr>
              <a:t>Ledarskap Ingelstad IBK 25/26</a:t>
            </a:r>
            <a:br>
              <a:rPr lang="sv-SE" dirty="0">
                <a:latin typeface="Calibri"/>
                <a:cs typeface="Calibri"/>
              </a:rPr>
            </a:br>
            <a:endParaRPr lang="sv-SE" sz="6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Ingelstad IBK Styrelse 31/8 - 2025</a:t>
            </a:r>
          </a:p>
        </p:txBody>
      </p:sp>
      <p:pic>
        <p:nvPicPr>
          <p:cNvPr id="4" name="Bildobjekt 3" descr="Profil för Ingelstad IBK">
            <a:extLst>
              <a:ext uri="{FF2B5EF4-FFF2-40B4-BE49-F238E27FC236}">
                <a16:creationId xmlns:a16="http://schemas.microsoft.com/office/drawing/2014/main" id="{92C89CE8-4405-4B1C-46D5-7626E3FD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A6C64-EC66-C346-CCF6-11F67B6C7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898E9A-6041-8C14-B139-D3F84013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Introduktion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A0EA9B-4939-B5BD-9241-4538EF246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sv-SE" sz="1600" dirty="0"/>
              <a:t>Ingelstad IBK har vuxit snabbt. Fler lag, fler spelare – men också större utmaningar. Nu tar vi nästa steg tillsammans.</a:t>
            </a:r>
          </a:p>
          <a:p>
            <a:pPr>
              <a:buNone/>
            </a:pPr>
            <a:r>
              <a:rPr lang="sv-SE" sz="1600" dirty="0"/>
              <a:t>Genom att gå med i </a:t>
            </a:r>
            <a:r>
              <a:rPr lang="sv-SE" sz="1600" b="1" dirty="0"/>
              <a:t>Säker &amp; Trygg  förening</a:t>
            </a:r>
            <a:r>
              <a:rPr lang="sv-SE" sz="1600" dirty="0"/>
              <a:t> lägger vi grunden för en trygg, strukturerad och hållbar verksamhet. Det handlar om allt från halltider och ledarstöd till värdegrund och trygg miljö för våra barn och unga.</a:t>
            </a:r>
          </a:p>
          <a:p>
            <a:pPr>
              <a:buNone/>
            </a:pPr>
            <a:r>
              <a:rPr lang="sv-SE" sz="1600" dirty="0"/>
              <a:t>Men detta är bara början.</a:t>
            </a:r>
          </a:p>
          <a:p>
            <a:r>
              <a:rPr lang="sv-SE" sz="1600" b="1" dirty="0"/>
              <a:t>Säker &amp; Trygg  förening är verktyget – Vision IBK 2030 är vår riktning.</a:t>
            </a:r>
            <a:br>
              <a:rPr lang="sv-SE" sz="1600" dirty="0"/>
            </a:br>
            <a:r>
              <a:rPr lang="sv-SE" sz="1600" dirty="0"/>
              <a:t>Vi vill skapa en förening där fler får plats, där utveckling är möjlig i alla åldrar och där vi bygger något större än innebandy – vi bygger gemenskap.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3DFDE0-0CE3-4E1B-ED49-041A8679E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2142-620F-42F0-8001-4093FB33CFB7}" type="datetime1">
              <a:rPr lang="sv-SE"/>
              <a:t>2025-08-28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5E67B7-D0C5-F79B-3D0E-C3EAEB41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A3FD45C-F747-573E-0ED6-396CE207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10</a:t>
            </a:fld>
            <a:endParaRPr lang="en-US" dirty="0"/>
          </a:p>
        </p:txBody>
      </p:sp>
      <p:pic>
        <p:nvPicPr>
          <p:cNvPr id="8" name="Bildobjekt 7" descr="Profil för Ingelstad IBK">
            <a:extLst>
              <a:ext uri="{FF2B5EF4-FFF2-40B4-BE49-F238E27FC236}">
                <a16:creationId xmlns:a16="http://schemas.microsoft.com/office/drawing/2014/main" id="{F3546BE6-D580-E968-ED13-C8F4E3B6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6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9BDF54-5461-6AB9-913E-BCDD50ED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Varför ska vi göra detta?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9A0A98-3EA9-AF7D-124B-5E0424049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55143"/>
            <a:ext cx="10103552" cy="4159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-SE" b="1" dirty="0"/>
          </a:p>
          <a:p>
            <a:r>
              <a:rPr lang="sv-SE" sz="1600" dirty="0"/>
              <a:t>Föreningen har vuxit snabbt och fantastiskt – men växtvärken märks.</a:t>
            </a:r>
          </a:p>
          <a:p>
            <a:r>
              <a:rPr lang="sv-SE" sz="1600" dirty="0"/>
              <a:t>Vi behöver en stabil grund för att fortsätta utvecklas.</a:t>
            </a:r>
          </a:p>
          <a:p>
            <a:r>
              <a:rPr lang="sv-SE" sz="1600" b="1" dirty="0"/>
              <a:t>Det här är både ett behov – och en enorm möjlighet.</a:t>
            </a:r>
            <a:br>
              <a:rPr lang="sv-SE" sz="1600" dirty="0"/>
            </a:br>
            <a:r>
              <a:rPr lang="sv-SE" sz="1600" dirty="0"/>
              <a:t>Vi gör detta för att säkra våra ungdomars framtid i en förening som håller, växer och engagerar.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329EC7-E316-FE88-7480-9D705E8E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3374-79CA-4AD6-BCD6-DEADEA5CD1A0}" type="datetime1">
              <a:rPr lang="sv-SE"/>
              <a:t>2025-08-28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C8921E-8148-0958-3D6E-98DCD1D0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ADACAA-87A7-7CA3-0B57-8067BC97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11</a:t>
            </a:fld>
            <a:endParaRPr lang="en-US" dirty="0"/>
          </a:p>
        </p:txBody>
      </p:sp>
      <p:pic>
        <p:nvPicPr>
          <p:cNvPr id="8" name="Bildobjekt 7" descr="Profil för Ingelstad IBK">
            <a:extLst>
              <a:ext uri="{FF2B5EF4-FFF2-40B4-BE49-F238E27FC236}">
                <a16:creationId xmlns:a16="http://schemas.microsoft.com/office/drawing/2014/main" id="{94886C9B-6C4A-B24F-3819-289D7BB5C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8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369ED6-4127-681A-92E1-2521975A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sv-SE" dirty="0"/>
              <a:t>Hur ska vi göra detta?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CC9051-B889-73D0-5D9F-26128B79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6F69DEEA-5B73-CE7F-5DA2-AEA379D2C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55143"/>
            <a:ext cx="10103552" cy="4159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-SE" b="1" dirty="0"/>
          </a:p>
          <a:p>
            <a:r>
              <a:rPr lang="sv-SE" sz="1600" dirty="0"/>
              <a:t>Vi slutför Säker &amp; Trygg förening – år 1 och 2 – och tar del av dessa fördelar det ger oss</a:t>
            </a:r>
          </a:p>
          <a:p>
            <a:r>
              <a:rPr lang="sv-SE" sz="1600" dirty="0"/>
              <a:t>Samtidigt integrerar vi detta i vår långsiktiga färdplan – </a:t>
            </a:r>
            <a:r>
              <a:rPr lang="sv-SE" sz="1600" b="1" dirty="0"/>
              <a:t>IBK</a:t>
            </a:r>
            <a:r>
              <a:rPr lang="sv-SE" sz="1600" dirty="0"/>
              <a:t> </a:t>
            </a:r>
            <a:r>
              <a:rPr lang="sv-SE" sz="1600" b="1" dirty="0"/>
              <a:t>Vision 2030</a:t>
            </a:r>
            <a:r>
              <a:rPr lang="sv-SE" sz="1600" dirty="0"/>
              <a:t>.</a:t>
            </a:r>
          </a:p>
          <a:p>
            <a:r>
              <a:rPr lang="sv-SE" sz="1600" dirty="0"/>
              <a:t>Det handlar om att skapa struktur, kultur och riktning i hela föreningen.</a:t>
            </a:r>
            <a:br>
              <a:rPr lang="sv-SE" sz="1600" dirty="0"/>
            </a:br>
            <a:r>
              <a:rPr lang="sv-SE" sz="1600" b="1" dirty="0"/>
              <a:t>Vi samordnar alla initiativ – inte parallella spår, utan en gemensam plan</a:t>
            </a:r>
            <a:endParaRPr lang="sv-SE" sz="2200" dirty="0"/>
          </a:p>
        </p:txBody>
      </p:sp>
      <p:pic>
        <p:nvPicPr>
          <p:cNvPr id="3" name="Bildobjekt 2" descr="Profil för Ingelstad IBK">
            <a:extLst>
              <a:ext uri="{FF2B5EF4-FFF2-40B4-BE49-F238E27FC236}">
                <a16:creationId xmlns:a16="http://schemas.microsoft.com/office/drawing/2014/main" id="{6643AE9A-ECD4-07F5-57C0-77E0A21F3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1732DE-4D0F-E9E6-0C9A-773FEABE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händer om vi inte gör det?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A4DBF2-874B-11A9-F891-A1803EC9F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B6D8-CBA5-40D6-8DB7-80D0555F9723}" type="datetime1">
              <a:rPr lang="sv-SE"/>
              <a:t>2025-08-28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C54D38-6DA8-768E-215F-F8A86D28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1B6600-4C90-A509-55BC-F47D9CD4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13</a:t>
            </a:fld>
            <a:endParaRPr lang="en-US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E4A6A59-DEFD-CB22-7CDC-5C5023728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55143"/>
            <a:ext cx="10103552" cy="4159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-SE" b="1" dirty="0"/>
          </a:p>
          <a:p>
            <a:r>
              <a:rPr lang="sv-SE" sz="2200" dirty="0"/>
              <a:t>V</a:t>
            </a:r>
            <a:r>
              <a:rPr lang="sv-SE" sz="1600" dirty="0"/>
              <a:t>i riskerar fortsatt press på halltider, splittrad planering och stora utmaningar för ledare och spelare.</a:t>
            </a:r>
          </a:p>
          <a:p>
            <a:r>
              <a:rPr lang="sv-SE" sz="1600" dirty="0"/>
              <a:t>Ungdomar får inte den utveckling eller förutsättningar de förtjänar.</a:t>
            </a:r>
          </a:p>
          <a:p>
            <a:r>
              <a:rPr lang="sv-SE" sz="1600" dirty="0"/>
              <a:t>Vi blir mindre attraktiva – både för spelare, föräldrar och Kommunen.</a:t>
            </a:r>
            <a:br>
              <a:rPr lang="sv-SE" sz="1600" dirty="0"/>
            </a:br>
            <a:r>
              <a:rPr lang="sv-SE" sz="1600" b="1" dirty="0"/>
              <a:t>Vi kan inte längre hoppas att det löser sig. Vi måste agera.</a:t>
            </a:r>
            <a:endParaRPr lang="sv-SE" sz="1600" dirty="0"/>
          </a:p>
          <a:p>
            <a:endParaRPr lang="sv-SE" sz="1600" dirty="0"/>
          </a:p>
          <a:p>
            <a:pPr marL="0" indent="0">
              <a:buNone/>
            </a:pPr>
            <a:endParaRPr lang="sv-SE" sz="2200" dirty="0"/>
          </a:p>
        </p:txBody>
      </p:sp>
      <p:pic>
        <p:nvPicPr>
          <p:cNvPr id="3" name="Bildobjekt 2" descr="Profil för Ingelstad IBK">
            <a:extLst>
              <a:ext uri="{FF2B5EF4-FFF2-40B4-BE49-F238E27FC236}">
                <a16:creationId xmlns:a16="http://schemas.microsoft.com/office/drawing/2014/main" id="{C3BCB4AB-C1E7-5324-CEA9-609ADE931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4C50D0-1EE1-08E9-F899-FCB5E8C88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kan vi uppnå om vi gör det?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090111-F7B1-DE3D-AB79-0770DFA00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sz="1700" dirty="0"/>
              <a:t>Fler och bättre träningstillfällen för alla åldrar.</a:t>
            </a:r>
          </a:p>
          <a:p>
            <a:r>
              <a:rPr lang="sv-SE" sz="1700" dirty="0"/>
              <a:t>En starkare och mer attraktiv förening – för både nuvarande och nya medlemmar.</a:t>
            </a:r>
          </a:p>
          <a:p>
            <a:r>
              <a:rPr lang="sv-SE" sz="1700" dirty="0"/>
              <a:t>Ökad uppmärksamhet och stöd från kommunen → större möjligheter att påverka.</a:t>
            </a:r>
            <a:br>
              <a:rPr lang="sv-SE" sz="1700" dirty="0"/>
            </a:br>
            <a:r>
              <a:rPr lang="sv-SE" sz="1700" b="1" dirty="0"/>
              <a:t>Vi bygger något som håller – och som andra vill vara en del av.</a:t>
            </a:r>
            <a:endParaRPr lang="sv-SE" sz="17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1DEE26-7A0A-DDD6-89BA-F6AF91761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6B9F5-8366-4622-BEFF-12B5D4B0BE4A}" type="datetime1">
              <a:rPr lang="sv-SE"/>
              <a:t>2025-08-28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B53798-116D-2E42-A841-4380098A6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A2639C-6898-A7E0-B91E-3C7F779C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14</a:t>
            </a:fld>
            <a:endParaRPr lang="en-US" dirty="0"/>
          </a:p>
        </p:txBody>
      </p:sp>
      <p:pic>
        <p:nvPicPr>
          <p:cNvPr id="7" name="Bildobjekt 6" descr="Profil för Ingelstad IBK">
            <a:extLst>
              <a:ext uri="{FF2B5EF4-FFF2-40B4-BE49-F238E27FC236}">
                <a16:creationId xmlns:a16="http://schemas.microsoft.com/office/drawing/2014/main" id="{27EAE790-5CC7-96AB-248F-DFA996F38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2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3816D1-3482-DF43-BF7F-64A057EB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krävs av oss nu?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C0C1DF-D9D8-2312-9688-88042516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39540-94FB-4D79-B9A9-FADA1E3BBAEF}" type="datetime1">
              <a:rPr lang="sv-SE"/>
              <a:t>2025-08-28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3D2A57-EC09-9B9E-91DA-4CBA9F452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4641B6-5F9C-2FA8-AD10-D76512BE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15</a:t>
            </a:fld>
            <a:endParaRPr lang="en-US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473827BA-720A-1151-FD5B-08FCF0174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z="1600" dirty="0"/>
              <a:t>Vi startar en arbetsgrupp med ledare, med stöd från styrelsen.</a:t>
            </a:r>
          </a:p>
          <a:p>
            <a:r>
              <a:rPr lang="sv-SE" sz="1600" dirty="0"/>
              <a:t>Fokuset är tydligt: </a:t>
            </a:r>
            <a:r>
              <a:rPr lang="sv-SE" sz="1600" b="1" dirty="0"/>
              <a:t>föreningsutveckling med ungdomarna i centrum.</a:t>
            </a:r>
          </a:p>
          <a:p>
            <a:r>
              <a:rPr lang="sv-SE" sz="1600" dirty="0"/>
              <a:t>Alla ledare behövs – i dialoger, beslut och värdegrundsarbete.</a:t>
            </a:r>
            <a:br>
              <a:rPr lang="sv-SE" sz="1600" dirty="0"/>
            </a:br>
            <a:r>
              <a:rPr lang="sv-SE" sz="1600" b="1" dirty="0"/>
              <a:t>Nu sätter vi riktningen – men det sker inte utan investering av er tid</a:t>
            </a:r>
            <a:endParaRPr lang="sv-SE" sz="1600" dirty="0"/>
          </a:p>
        </p:txBody>
      </p:sp>
      <p:pic>
        <p:nvPicPr>
          <p:cNvPr id="3" name="Bildobjekt 2" descr="Profil för Ingelstad IBK">
            <a:extLst>
              <a:ext uri="{FF2B5EF4-FFF2-40B4-BE49-F238E27FC236}">
                <a16:creationId xmlns:a16="http://schemas.microsoft.com/office/drawing/2014/main" id="{9739A3D1-5E77-AD8A-DBDB-144BB85D9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8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285622-9C44-EE38-C3DE-6465B2E5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>
                <a:latin typeface="Calibri"/>
                <a:cs typeface="Calibri"/>
              </a:rPr>
              <a:t>Agenda – Ledardag Ingelstad IBK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97E5AE-588A-6F1B-163C-A378F5A89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sv-SE" dirty="0"/>
              <a:t>Agenda för möte – Ingelstad IBK</a:t>
            </a:r>
          </a:p>
          <a:p>
            <a:r>
              <a:rPr lang="sv-SE" dirty="0"/>
              <a:t>10.00-10.15 Välkomnande</a:t>
            </a:r>
          </a:p>
          <a:p>
            <a:r>
              <a:rPr lang="sv-SE" dirty="0"/>
              <a:t>10.15-12.00 SISU - Per Martinsson - Skadehantering, prevention, rehab mm</a:t>
            </a:r>
          </a:p>
          <a:p>
            <a:r>
              <a:rPr lang="sv-SE" dirty="0"/>
              <a:t>12.00-13.00 Lunch serveras </a:t>
            </a:r>
          </a:p>
          <a:p>
            <a:r>
              <a:rPr lang="sv-SE" dirty="0"/>
              <a:t>13.00-14.00 Årsmöte - Ingelstad IBK </a:t>
            </a:r>
          </a:p>
          <a:p>
            <a:r>
              <a:rPr lang="sv-SE" dirty="0"/>
              <a:t>14.00-16.00 Ledarinformation</a:t>
            </a:r>
          </a:p>
          <a:p>
            <a:pPr lvl="1"/>
            <a:r>
              <a:rPr lang="sv-SE" dirty="0"/>
              <a:t>Information från Sponsorgruppen</a:t>
            </a:r>
          </a:p>
          <a:p>
            <a:pPr lvl="1"/>
            <a:r>
              <a:rPr lang="sv-SE" dirty="0"/>
              <a:t>Ledarhandbok med diskussioner</a:t>
            </a:r>
          </a:p>
          <a:p>
            <a:pPr lvl="1"/>
            <a:r>
              <a:rPr lang="sv-SE" dirty="0"/>
              <a:t>Vision Ingelstad IBK 2030</a:t>
            </a:r>
            <a:endParaRPr lang="sv-SE" sz="1600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246B7A-3733-D550-C586-535714A10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2142-620F-42F0-8001-4093FB33CFB7}" type="datetime1">
              <a:rPr lang="sv-SE"/>
              <a:t>2025-08-28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DE479B-C987-A068-42C8-20C9394A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F4F350-945E-7470-51C3-621B7686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</a:t>
            </a:fld>
            <a:endParaRPr lang="en-US" dirty="0"/>
          </a:p>
        </p:txBody>
      </p:sp>
      <p:pic>
        <p:nvPicPr>
          <p:cNvPr id="8" name="Bildobjekt 7" descr="Profil för Ingelstad IBK">
            <a:extLst>
              <a:ext uri="{FF2B5EF4-FFF2-40B4-BE49-F238E27FC236}">
                <a16:creationId xmlns:a16="http://schemas.microsoft.com/office/drawing/2014/main" id="{B4BFCAD2-175D-B9A1-2C36-192B8E42D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>
                <a:solidFill>
                  <a:schemeClr val="dk1"/>
                </a:solidFill>
              </a:rPr>
              <a:t>Marknadsgrupp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1" name="Google Shape;61;p14" title="Ingelstad-IBK-logo-ro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7801" y="600533"/>
            <a:ext cx="3184132" cy="312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objekt 1" descr="Profil för Ingelstad IBK">
            <a:extLst>
              <a:ext uri="{FF2B5EF4-FFF2-40B4-BE49-F238E27FC236}">
                <a16:creationId xmlns:a16="http://schemas.microsoft.com/office/drawing/2014/main" id="{E380276C-091C-E345-E6B3-D95B2FC12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Profil för Ingelstad IBK">
            <a:extLst>
              <a:ext uri="{FF2B5EF4-FFF2-40B4-BE49-F238E27FC236}">
                <a16:creationId xmlns:a16="http://schemas.microsoft.com/office/drawing/2014/main" id="{45E964DE-14B5-C391-6AB5-36E3C81F3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-GB"/>
              <a:t>Sponsorgruppen blir Marknadsgruppen  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en-GB" sz="2052" dirty="0" err="1"/>
              <a:t>Ambitionen</a:t>
            </a:r>
            <a:r>
              <a:rPr lang="en-GB" sz="2052" dirty="0"/>
              <a:t> </a:t>
            </a:r>
            <a:r>
              <a:rPr lang="en-GB" sz="2052" dirty="0" err="1"/>
              <a:t>är</a:t>
            </a:r>
            <a:r>
              <a:rPr lang="en-GB" sz="2052" dirty="0"/>
              <a:t> </a:t>
            </a:r>
            <a:r>
              <a:rPr lang="en-GB" sz="2052" dirty="0" err="1"/>
              <a:t>att</a:t>
            </a:r>
            <a:r>
              <a:rPr lang="en-GB" sz="2052" dirty="0"/>
              <a:t> </a:t>
            </a:r>
            <a:r>
              <a:rPr lang="en-GB" sz="2052" dirty="0" err="1"/>
              <a:t>tillsätta</a:t>
            </a:r>
            <a:r>
              <a:rPr lang="en-GB" sz="2052" dirty="0"/>
              <a:t> </a:t>
            </a:r>
            <a:r>
              <a:rPr lang="en-GB" sz="2052" dirty="0" err="1"/>
              <a:t>en</a:t>
            </a:r>
            <a:r>
              <a:rPr lang="en-GB" sz="2052" dirty="0"/>
              <a:t> </a:t>
            </a:r>
            <a:r>
              <a:rPr lang="en-GB" sz="2052" dirty="0" err="1"/>
              <a:t>Marknadsgrupp</a:t>
            </a:r>
            <a:r>
              <a:rPr lang="en-GB" sz="2052" dirty="0"/>
              <a:t> </a:t>
            </a:r>
            <a:r>
              <a:rPr lang="en-GB" sz="2052" dirty="0" err="1"/>
              <a:t>bestående</a:t>
            </a:r>
            <a:r>
              <a:rPr lang="en-GB" sz="2052" dirty="0"/>
              <a:t> </a:t>
            </a:r>
            <a:r>
              <a:rPr lang="en-GB" sz="2052" dirty="0" err="1"/>
              <a:t>av</a:t>
            </a:r>
            <a:r>
              <a:rPr lang="en-GB" sz="2052" dirty="0"/>
              <a:t> 4 - 5 </a:t>
            </a:r>
            <a:r>
              <a:rPr lang="en-GB" sz="2052" dirty="0" err="1"/>
              <a:t>personer</a:t>
            </a:r>
            <a:r>
              <a:rPr lang="en-GB" sz="2052" dirty="0"/>
              <a:t>. </a:t>
            </a:r>
            <a:endParaRPr sz="2052" dirty="0"/>
          </a:p>
          <a:p>
            <a:pPr marL="0" indent="0">
              <a:spcBef>
                <a:spcPts val="1600"/>
              </a:spcBef>
              <a:buNone/>
            </a:pPr>
            <a:r>
              <a:rPr lang="en-GB" sz="2052" dirty="0" err="1"/>
              <a:t>Personer</a:t>
            </a:r>
            <a:r>
              <a:rPr lang="en-GB" sz="2052" dirty="0"/>
              <a:t> </a:t>
            </a:r>
            <a:r>
              <a:rPr lang="en-GB" sz="2052" dirty="0" err="1"/>
              <a:t>som</a:t>
            </a:r>
            <a:r>
              <a:rPr lang="en-GB" sz="2052" dirty="0"/>
              <a:t> </a:t>
            </a:r>
            <a:r>
              <a:rPr lang="en-GB" sz="2052" dirty="0" err="1"/>
              <a:t>ingår</a:t>
            </a:r>
            <a:r>
              <a:rPr lang="en-GB" sz="2052" dirty="0"/>
              <a:t> i </a:t>
            </a:r>
            <a:r>
              <a:rPr lang="en-GB" sz="2052" dirty="0" err="1"/>
              <a:t>gruppen</a:t>
            </a:r>
            <a:r>
              <a:rPr lang="en-GB" sz="2052" dirty="0"/>
              <a:t> </a:t>
            </a:r>
            <a:r>
              <a:rPr lang="en-GB" sz="2052" dirty="0" err="1"/>
              <a:t>behöver</a:t>
            </a:r>
            <a:r>
              <a:rPr lang="en-GB" sz="2052" dirty="0"/>
              <a:t> </a:t>
            </a:r>
            <a:r>
              <a:rPr lang="en-GB" sz="2052" dirty="0" err="1"/>
              <a:t>inte</a:t>
            </a:r>
            <a:r>
              <a:rPr lang="en-GB" sz="2052" dirty="0"/>
              <a:t> </a:t>
            </a:r>
            <a:r>
              <a:rPr lang="en-GB" sz="2052" dirty="0" err="1"/>
              <a:t>vara</a:t>
            </a:r>
            <a:r>
              <a:rPr lang="en-GB" sz="2052" dirty="0"/>
              <a:t> </a:t>
            </a:r>
            <a:r>
              <a:rPr lang="en-GB" sz="2052" dirty="0" err="1"/>
              <a:t>engagerade</a:t>
            </a:r>
            <a:r>
              <a:rPr lang="en-GB" sz="2052" dirty="0"/>
              <a:t> i </a:t>
            </a:r>
            <a:r>
              <a:rPr lang="en-GB" sz="2052" dirty="0" err="1"/>
              <a:t>ett</a:t>
            </a:r>
            <a:r>
              <a:rPr lang="en-GB" sz="2052" dirty="0"/>
              <a:t> </a:t>
            </a:r>
            <a:r>
              <a:rPr lang="en-GB" sz="2052" dirty="0" err="1"/>
              <a:t>ledar</a:t>
            </a:r>
            <a:r>
              <a:rPr lang="en-GB" sz="2052" dirty="0"/>
              <a:t> / </a:t>
            </a:r>
            <a:r>
              <a:rPr lang="en-GB" sz="2052" dirty="0" err="1"/>
              <a:t>tränaruppdrag</a:t>
            </a:r>
            <a:r>
              <a:rPr lang="en-GB" sz="2052" dirty="0"/>
              <a:t>.  </a:t>
            </a:r>
            <a:endParaRPr sz="2052" dirty="0"/>
          </a:p>
          <a:p>
            <a:pPr marL="0" indent="0">
              <a:spcBef>
                <a:spcPts val="1600"/>
              </a:spcBef>
              <a:buNone/>
            </a:pPr>
            <a:r>
              <a:rPr lang="en-GB" sz="2052" dirty="0"/>
              <a:t>Gruppen </a:t>
            </a:r>
            <a:r>
              <a:rPr lang="en-GB" sz="2052" dirty="0" err="1"/>
              <a:t>bör</a:t>
            </a:r>
            <a:r>
              <a:rPr lang="en-GB" sz="2052" dirty="0"/>
              <a:t> </a:t>
            </a:r>
            <a:r>
              <a:rPr lang="en-GB" sz="2052" dirty="0" err="1"/>
              <a:t>träffas</a:t>
            </a:r>
            <a:r>
              <a:rPr lang="en-GB" sz="2052" dirty="0"/>
              <a:t> </a:t>
            </a:r>
            <a:r>
              <a:rPr lang="en-GB" sz="2052" dirty="0" err="1"/>
              <a:t>några</a:t>
            </a:r>
            <a:r>
              <a:rPr lang="en-GB" sz="2052" dirty="0"/>
              <a:t> </a:t>
            </a:r>
            <a:r>
              <a:rPr lang="en-GB" sz="2052" dirty="0" err="1"/>
              <a:t>gånger</a:t>
            </a:r>
            <a:r>
              <a:rPr lang="en-GB" sz="2052" dirty="0"/>
              <a:t> per </a:t>
            </a:r>
            <a:r>
              <a:rPr lang="en-GB" sz="2052" dirty="0" err="1"/>
              <a:t>säsong</a:t>
            </a:r>
            <a:r>
              <a:rPr lang="en-GB" sz="2052" dirty="0"/>
              <a:t>. </a:t>
            </a:r>
            <a:endParaRPr sz="2052" dirty="0"/>
          </a:p>
          <a:p>
            <a:pPr marL="0" indent="0">
              <a:spcBef>
                <a:spcPts val="1600"/>
              </a:spcBef>
              <a:buNone/>
            </a:pPr>
            <a:r>
              <a:rPr lang="en-GB" sz="2052" dirty="0"/>
              <a:t>Med </a:t>
            </a:r>
            <a:r>
              <a:rPr lang="en-GB" sz="2052" dirty="0" err="1"/>
              <a:t>ett</a:t>
            </a:r>
            <a:r>
              <a:rPr lang="en-GB" sz="2052" dirty="0"/>
              <a:t> </a:t>
            </a:r>
            <a:r>
              <a:rPr lang="en-GB" sz="2052" dirty="0" err="1"/>
              <a:t>uppdrag</a:t>
            </a:r>
            <a:r>
              <a:rPr lang="en-GB" sz="2052" dirty="0"/>
              <a:t> </a:t>
            </a:r>
            <a:r>
              <a:rPr lang="en-GB" sz="2052" dirty="0" err="1"/>
              <a:t>enligt</a:t>
            </a:r>
            <a:r>
              <a:rPr lang="en-GB" sz="2052" dirty="0"/>
              <a:t> </a:t>
            </a:r>
            <a:r>
              <a:rPr lang="en-GB" sz="2052" dirty="0" err="1"/>
              <a:t>följande</a:t>
            </a:r>
            <a:r>
              <a:rPr lang="en-GB" sz="2052" dirty="0"/>
              <a:t>:</a:t>
            </a:r>
            <a:endParaRPr sz="2052" dirty="0"/>
          </a:p>
          <a:p>
            <a:pPr marL="0" indent="0">
              <a:spcBef>
                <a:spcPts val="1600"/>
              </a:spcBef>
              <a:buNone/>
            </a:pPr>
            <a:endParaRPr sz="2052" dirty="0"/>
          </a:p>
          <a:p>
            <a:pPr marL="1219170" indent="0">
              <a:spcBef>
                <a:spcPts val="1600"/>
              </a:spcBef>
              <a:buNone/>
            </a:pPr>
            <a:r>
              <a:rPr lang="en-GB" sz="1867" b="1" dirty="0" err="1"/>
              <a:t>Att</a:t>
            </a:r>
            <a:r>
              <a:rPr lang="en-GB" sz="1867" b="1" dirty="0"/>
              <a:t> </a:t>
            </a:r>
            <a:r>
              <a:rPr lang="en-GB" sz="1867" b="1" dirty="0" err="1"/>
              <a:t>utefter</a:t>
            </a:r>
            <a:r>
              <a:rPr lang="en-GB" sz="1867" b="1" dirty="0"/>
              <a:t> den budget </a:t>
            </a:r>
            <a:r>
              <a:rPr lang="en-GB" sz="1867" b="1" dirty="0" err="1"/>
              <a:t>som</a:t>
            </a:r>
            <a:r>
              <a:rPr lang="en-GB" sz="1867" b="1" dirty="0"/>
              <a:t> </a:t>
            </a:r>
            <a:r>
              <a:rPr lang="en-GB" sz="1867" b="1" dirty="0" err="1"/>
              <a:t>presenteras</a:t>
            </a:r>
            <a:r>
              <a:rPr lang="en-GB" sz="1867" b="1" dirty="0"/>
              <a:t> </a:t>
            </a:r>
            <a:r>
              <a:rPr lang="en-GB" sz="1867" b="1" dirty="0" err="1"/>
              <a:t>av</a:t>
            </a:r>
            <a:r>
              <a:rPr lang="en-GB" sz="1867" b="1" dirty="0"/>
              <a:t> </a:t>
            </a:r>
            <a:r>
              <a:rPr lang="en-GB" sz="1867" b="1" dirty="0" err="1"/>
              <a:t>styrelsen</a:t>
            </a:r>
            <a:r>
              <a:rPr lang="en-GB" sz="1867" b="1" dirty="0"/>
              <a:t> </a:t>
            </a:r>
            <a:r>
              <a:rPr lang="en-GB" sz="1867" b="1" dirty="0" err="1"/>
              <a:t>på</a:t>
            </a:r>
            <a:r>
              <a:rPr lang="en-GB" sz="1867" b="1" dirty="0"/>
              <a:t> </a:t>
            </a:r>
            <a:r>
              <a:rPr lang="en-GB" sz="1867" b="1" dirty="0" err="1"/>
              <a:t>intäktssidan</a:t>
            </a:r>
            <a:r>
              <a:rPr lang="en-GB" sz="1867" b="1" dirty="0"/>
              <a:t> </a:t>
            </a:r>
            <a:r>
              <a:rPr lang="en-GB" sz="1867" b="1" dirty="0" err="1"/>
              <a:t>göra</a:t>
            </a:r>
            <a:r>
              <a:rPr lang="en-GB" sz="1867" b="1" dirty="0"/>
              <a:t> </a:t>
            </a:r>
            <a:r>
              <a:rPr lang="en-GB" sz="1867" b="1" dirty="0" err="1"/>
              <a:t>följande</a:t>
            </a:r>
            <a:r>
              <a:rPr lang="en-GB" sz="1867" b="1" dirty="0"/>
              <a:t>: </a:t>
            </a:r>
            <a:endParaRPr sz="1867" b="1" dirty="0"/>
          </a:p>
          <a:p>
            <a:pPr marL="1828754" lvl="1">
              <a:spcBef>
                <a:spcPts val="1600"/>
              </a:spcBef>
            </a:pPr>
            <a:r>
              <a:rPr lang="en-GB" i="1" dirty="0" err="1"/>
              <a:t>Ansvara</a:t>
            </a:r>
            <a:r>
              <a:rPr lang="en-GB" i="1" dirty="0"/>
              <a:t> för </a:t>
            </a:r>
            <a:r>
              <a:rPr lang="en-GB" i="1" dirty="0" err="1"/>
              <a:t>försäljningar</a:t>
            </a:r>
            <a:r>
              <a:rPr lang="en-GB" i="1" dirty="0"/>
              <a:t> </a:t>
            </a:r>
            <a:r>
              <a:rPr lang="en-GB" i="1" dirty="0" err="1"/>
              <a:t>som</a:t>
            </a:r>
            <a:r>
              <a:rPr lang="en-GB" i="1" dirty="0"/>
              <a:t> </a:t>
            </a:r>
            <a:r>
              <a:rPr lang="en-GB" i="1" dirty="0" err="1"/>
              <a:t>drivs</a:t>
            </a:r>
            <a:r>
              <a:rPr lang="en-GB" i="1" dirty="0"/>
              <a:t> </a:t>
            </a:r>
            <a:r>
              <a:rPr lang="en-GB" i="1" dirty="0" err="1"/>
              <a:t>av</a:t>
            </a:r>
            <a:r>
              <a:rPr lang="en-GB" i="1" dirty="0"/>
              <a:t> </a:t>
            </a:r>
            <a:r>
              <a:rPr lang="en-GB" i="1" dirty="0" err="1"/>
              <a:t>spelarna</a:t>
            </a:r>
            <a:endParaRPr i="1" dirty="0"/>
          </a:p>
          <a:p>
            <a:pPr marL="1828754" lvl="1"/>
            <a:r>
              <a:rPr lang="en-GB" i="1" dirty="0" err="1"/>
              <a:t>Värna</a:t>
            </a:r>
            <a:r>
              <a:rPr lang="en-GB" i="1" dirty="0"/>
              <a:t> </a:t>
            </a:r>
            <a:r>
              <a:rPr lang="en-GB" i="1" dirty="0" err="1"/>
              <a:t>och</a:t>
            </a:r>
            <a:r>
              <a:rPr lang="en-GB" i="1" dirty="0"/>
              <a:t> </a:t>
            </a:r>
            <a:r>
              <a:rPr lang="en-GB" i="1" dirty="0" err="1"/>
              <a:t>jobba</a:t>
            </a:r>
            <a:r>
              <a:rPr lang="en-GB" i="1" dirty="0"/>
              <a:t> med </a:t>
            </a:r>
            <a:r>
              <a:rPr lang="en-GB" i="1" dirty="0" err="1"/>
              <a:t>befintliga</a:t>
            </a:r>
            <a:r>
              <a:rPr lang="en-GB" i="1" dirty="0"/>
              <a:t> </a:t>
            </a:r>
            <a:r>
              <a:rPr lang="en-GB" i="1" dirty="0" err="1"/>
              <a:t>relationer</a:t>
            </a:r>
            <a:r>
              <a:rPr lang="en-GB" i="1" dirty="0"/>
              <a:t> till </a:t>
            </a:r>
            <a:r>
              <a:rPr lang="en-GB" i="1" dirty="0" err="1"/>
              <a:t>våra</a:t>
            </a:r>
            <a:r>
              <a:rPr lang="en-GB" i="1" dirty="0"/>
              <a:t> </a:t>
            </a:r>
            <a:r>
              <a:rPr lang="en-GB" i="1" dirty="0" err="1"/>
              <a:t>sponsorer</a:t>
            </a:r>
            <a:r>
              <a:rPr lang="en-GB" i="1" dirty="0"/>
              <a:t>, </a:t>
            </a:r>
            <a:r>
              <a:rPr lang="en-GB" i="1" dirty="0" err="1"/>
              <a:t>erbjuda</a:t>
            </a:r>
            <a:r>
              <a:rPr lang="en-GB" i="1" dirty="0"/>
              <a:t> </a:t>
            </a:r>
            <a:r>
              <a:rPr lang="en-GB" i="1" dirty="0" err="1"/>
              <a:t>delaktighet</a:t>
            </a:r>
            <a:r>
              <a:rPr lang="en-GB" i="1" dirty="0"/>
              <a:t>, </a:t>
            </a:r>
            <a:r>
              <a:rPr lang="en-GB" i="1" dirty="0" err="1"/>
              <a:t>synlighet</a:t>
            </a:r>
            <a:r>
              <a:rPr lang="en-GB" i="1" dirty="0"/>
              <a:t> i </a:t>
            </a:r>
            <a:r>
              <a:rPr lang="en-GB" i="1" dirty="0" err="1"/>
              <a:t>samband</a:t>
            </a:r>
            <a:r>
              <a:rPr lang="en-GB" i="1" dirty="0"/>
              <a:t> med match </a:t>
            </a:r>
            <a:r>
              <a:rPr lang="en-GB" i="1" dirty="0" err="1"/>
              <a:t>eller</a:t>
            </a:r>
            <a:r>
              <a:rPr lang="en-GB" i="1" dirty="0"/>
              <a:t> </a:t>
            </a:r>
            <a:r>
              <a:rPr lang="en-GB" i="1" dirty="0" err="1"/>
              <a:t>dyl</a:t>
            </a:r>
            <a:r>
              <a:rPr lang="en-GB" i="1" dirty="0"/>
              <a:t>.</a:t>
            </a:r>
            <a:endParaRPr i="1" dirty="0"/>
          </a:p>
          <a:p>
            <a:pPr marL="1828754" lvl="1"/>
            <a:r>
              <a:rPr lang="en-GB" i="1" dirty="0" err="1"/>
              <a:t>Gemensamt</a:t>
            </a:r>
            <a:r>
              <a:rPr lang="en-GB" i="1" dirty="0"/>
              <a:t> </a:t>
            </a:r>
            <a:r>
              <a:rPr lang="en-GB" i="1" dirty="0" err="1"/>
              <a:t>inom</a:t>
            </a:r>
            <a:r>
              <a:rPr lang="en-GB" i="1" dirty="0"/>
              <a:t> </a:t>
            </a:r>
            <a:r>
              <a:rPr lang="en-GB" i="1" dirty="0" err="1"/>
              <a:t>gruppen</a:t>
            </a:r>
            <a:r>
              <a:rPr lang="en-GB" i="1" dirty="0"/>
              <a:t> ta </a:t>
            </a:r>
            <a:r>
              <a:rPr lang="en-GB" i="1" dirty="0" err="1"/>
              <a:t>kontakt</a:t>
            </a:r>
            <a:r>
              <a:rPr lang="en-GB" i="1" dirty="0"/>
              <a:t> med </a:t>
            </a:r>
            <a:r>
              <a:rPr lang="en-GB" i="1" dirty="0" err="1"/>
              <a:t>ev</a:t>
            </a:r>
            <a:r>
              <a:rPr lang="en-GB" i="1" dirty="0"/>
              <a:t> leads </a:t>
            </a:r>
            <a:r>
              <a:rPr lang="en-GB" i="1" dirty="0" err="1"/>
              <a:t>på</a:t>
            </a:r>
            <a:r>
              <a:rPr lang="en-GB" i="1" dirty="0"/>
              <a:t> </a:t>
            </a:r>
            <a:r>
              <a:rPr lang="en-GB" i="1" dirty="0" err="1"/>
              <a:t>nya</a:t>
            </a:r>
            <a:r>
              <a:rPr lang="en-GB" i="1" dirty="0"/>
              <a:t> </a:t>
            </a:r>
            <a:r>
              <a:rPr lang="en-GB" i="1" dirty="0" err="1"/>
              <a:t>sponsorer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0">
              <a:buNone/>
            </a:pPr>
            <a:r>
              <a:rPr lang="en-GB" sz="1867" b="1" dirty="0" err="1"/>
              <a:t>Ingelstad</a:t>
            </a:r>
            <a:r>
              <a:rPr lang="en-GB" sz="1867" b="1" dirty="0"/>
              <a:t> IBK </a:t>
            </a:r>
            <a:r>
              <a:rPr lang="en-GB" sz="1867" b="1" dirty="0" err="1"/>
              <a:t>har</a:t>
            </a:r>
            <a:r>
              <a:rPr lang="en-GB" sz="1867" b="1" dirty="0"/>
              <a:t> i </a:t>
            </a:r>
            <a:r>
              <a:rPr lang="en-GB" sz="1867" b="1" dirty="0" err="1"/>
              <a:t>dagsläget</a:t>
            </a:r>
            <a:r>
              <a:rPr lang="en-GB" sz="1867" b="1" dirty="0"/>
              <a:t> 5 </a:t>
            </a:r>
            <a:r>
              <a:rPr lang="en-GB" sz="1867" b="1" dirty="0" err="1"/>
              <a:t>huvudsakliga</a:t>
            </a:r>
            <a:r>
              <a:rPr lang="en-GB" sz="1867" b="1" dirty="0"/>
              <a:t> </a:t>
            </a:r>
            <a:r>
              <a:rPr lang="en-GB" sz="1867" b="1" dirty="0" err="1"/>
              <a:t>inkomstströmmar</a:t>
            </a:r>
            <a:r>
              <a:rPr lang="en-GB" sz="1867" b="1" dirty="0"/>
              <a:t>:</a:t>
            </a:r>
            <a:endParaRPr sz="1867" b="1" dirty="0"/>
          </a:p>
          <a:p>
            <a:pPr indent="-423323">
              <a:spcBef>
                <a:spcPts val="1600"/>
              </a:spcBef>
              <a:buSzPts val="1400"/>
            </a:pPr>
            <a:r>
              <a:rPr lang="en-GB" sz="1867" dirty="0" err="1"/>
              <a:t>Medlems</a:t>
            </a:r>
            <a:r>
              <a:rPr lang="en-GB" sz="1867" dirty="0"/>
              <a:t> / </a:t>
            </a:r>
            <a:r>
              <a:rPr lang="en-GB" sz="1867" dirty="0" err="1"/>
              <a:t>träningsavgift</a:t>
            </a:r>
            <a:r>
              <a:rPr lang="en-GB" sz="1867" dirty="0"/>
              <a:t> 							386 000 </a:t>
            </a:r>
            <a:r>
              <a:rPr lang="en-GB" sz="1867" dirty="0" err="1"/>
              <a:t>kr</a:t>
            </a:r>
            <a:endParaRPr sz="1867" dirty="0"/>
          </a:p>
          <a:p>
            <a:pPr indent="-423323">
              <a:buSzPts val="1400"/>
            </a:pPr>
            <a:r>
              <a:rPr lang="en-GB" sz="1867" dirty="0" err="1"/>
              <a:t>Bidrag</a:t>
            </a:r>
            <a:r>
              <a:rPr lang="en-GB" sz="1867" dirty="0"/>
              <a:t>, </a:t>
            </a:r>
            <a:r>
              <a:rPr lang="en-GB" sz="1867" dirty="0" err="1"/>
              <a:t>LOK,Steaming</a:t>
            </a:r>
            <a:r>
              <a:rPr lang="en-GB" sz="1867" dirty="0"/>
              <a:t> </a:t>
            </a:r>
            <a:r>
              <a:rPr lang="en-GB" sz="1867" dirty="0" err="1"/>
              <a:t>stöd</a:t>
            </a:r>
            <a:r>
              <a:rPr lang="en-GB" sz="1867" dirty="0"/>
              <a:t> mm 						202 000 </a:t>
            </a:r>
            <a:r>
              <a:rPr lang="en-GB" sz="1867" dirty="0" err="1"/>
              <a:t>kr</a:t>
            </a:r>
            <a:endParaRPr sz="1867" dirty="0"/>
          </a:p>
          <a:p>
            <a:pPr indent="-423323">
              <a:buSzPts val="1400"/>
            </a:pPr>
            <a:r>
              <a:rPr lang="en-GB" sz="1867" dirty="0"/>
              <a:t>Kiosk &amp; </a:t>
            </a:r>
            <a:r>
              <a:rPr lang="en-GB" sz="1867" dirty="0" err="1"/>
              <a:t>intäkter</a:t>
            </a:r>
            <a:r>
              <a:rPr lang="en-GB" sz="1867" dirty="0"/>
              <a:t> </a:t>
            </a:r>
            <a:r>
              <a:rPr lang="en-GB" sz="1867" dirty="0" err="1"/>
              <a:t>kring</a:t>
            </a:r>
            <a:r>
              <a:rPr lang="en-GB" sz="1867" dirty="0"/>
              <a:t> </a:t>
            </a:r>
            <a:r>
              <a:rPr lang="en-GB" sz="1867" dirty="0" err="1"/>
              <a:t>matcharrangemang</a:t>
            </a:r>
            <a:r>
              <a:rPr lang="en-GB" sz="1867" dirty="0"/>
              <a:t>					  83 000 </a:t>
            </a:r>
            <a:r>
              <a:rPr lang="en-GB" sz="1867" dirty="0" err="1"/>
              <a:t>kr</a:t>
            </a:r>
            <a:endParaRPr sz="1867" dirty="0"/>
          </a:p>
          <a:p>
            <a:pPr indent="-423323">
              <a:buSzPts val="1400"/>
            </a:pPr>
            <a:r>
              <a:rPr lang="en-GB" sz="1867" dirty="0" err="1"/>
              <a:t>Försäljning</a:t>
            </a:r>
            <a:r>
              <a:rPr lang="en-GB" sz="1867" dirty="0"/>
              <a:t> (</a:t>
            </a:r>
            <a:r>
              <a:rPr lang="en-GB" sz="1867" dirty="0" err="1"/>
              <a:t>Bingolotto</a:t>
            </a:r>
            <a:r>
              <a:rPr lang="en-GB" sz="1867" dirty="0"/>
              <a:t>, </a:t>
            </a:r>
            <a:r>
              <a:rPr lang="en-GB" sz="1867" dirty="0" err="1"/>
              <a:t>NewBody</a:t>
            </a:r>
            <a:r>
              <a:rPr lang="en-GB" sz="1867" dirty="0"/>
              <a:t> mm)					224 000 </a:t>
            </a:r>
            <a:r>
              <a:rPr lang="en-GB" sz="1867" dirty="0" err="1"/>
              <a:t>kr</a:t>
            </a:r>
            <a:endParaRPr sz="1867" dirty="0"/>
          </a:p>
          <a:p>
            <a:pPr indent="-423323">
              <a:buSzPts val="1400"/>
            </a:pPr>
            <a:r>
              <a:rPr lang="en-GB" sz="1867" dirty="0" err="1"/>
              <a:t>Sponsring</a:t>
            </a:r>
            <a:r>
              <a:rPr lang="en-GB" sz="1867" dirty="0"/>
              <a:t> 									180 000 </a:t>
            </a:r>
            <a:r>
              <a:rPr lang="en-GB" sz="1867" dirty="0" err="1"/>
              <a:t>kr</a:t>
            </a:r>
            <a:endParaRPr sz="1867" dirty="0"/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1867" dirty="0"/>
          </a:p>
        </p:txBody>
      </p:sp>
      <p:sp>
        <p:nvSpPr>
          <p:cNvPr id="73" name="Google Shape;73;p16"/>
          <p:cNvSpPr txBox="1"/>
          <p:nvPr/>
        </p:nvSpPr>
        <p:spPr>
          <a:xfrm>
            <a:off x="457867" y="579967"/>
            <a:ext cx="11734000" cy="75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3333">
                <a:solidFill>
                  <a:schemeClr val="dk1"/>
                </a:solidFill>
              </a:rPr>
              <a:t>Sponsorgruppen blir Marknadsgruppen  </a:t>
            </a:r>
            <a:endParaRPr sz="3333">
              <a:solidFill>
                <a:schemeClr val="dk1"/>
              </a:solidFill>
            </a:endParaRPr>
          </a:p>
        </p:txBody>
      </p:sp>
      <p:pic>
        <p:nvPicPr>
          <p:cNvPr id="2" name="Bildobjekt 1" descr="Profil för Ingelstad IBK">
            <a:extLst>
              <a:ext uri="{FF2B5EF4-FFF2-40B4-BE49-F238E27FC236}">
                <a16:creationId xmlns:a16="http://schemas.microsoft.com/office/drawing/2014/main" id="{542B6B64-9443-87C9-5BC3-80C0EA26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512967" y="673665"/>
            <a:ext cx="7432800" cy="5333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0300" rIns="0" bIns="0" rtlCol="0" anchor="t" anchorCtr="0">
            <a:spAutoFit/>
          </a:bodyPr>
          <a:lstStyle/>
          <a:p>
            <a:pPr marL="16933">
              <a:lnSpc>
                <a:spcPct val="100000"/>
              </a:lnSpc>
            </a:pPr>
            <a:r>
              <a:rPr lang="en-GB"/>
              <a:t>Försäljningar 25/26</a:t>
            </a: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60333" y="1536411"/>
            <a:ext cx="11057600" cy="12867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6933" rIns="0" bIns="0" rtlCol="0" anchor="t" anchorCtr="0">
            <a:spAutoFit/>
          </a:bodyPr>
          <a:lstStyle/>
          <a:p>
            <a:pPr marL="1777956" indent="-380990">
              <a:lnSpc>
                <a:spcPct val="100000"/>
              </a:lnSpc>
              <a:buClr>
                <a:srgbClr val="595959"/>
              </a:buClr>
              <a:buSzPts val="1400"/>
              <a:buFont typeface="Noto Sans Symbols"/>
              <a:buChar char="✔"/>
            </a:pPr>
            <a:r>
              <a:rPr lang="en-GB" sz="1867" dirty="0"/>
              <a:t> </a:t>
            </a:r>
            <a:r>
              <a:rPr lang="en-GB" dirty="0" err="1"/>
              <a:t>NewBody</a:t>
            </a:r>
            <a:endParaRPr dirty="0"/>
          </a:p>
          <a:p>
            <a:pPr marL="1777956" indent="-380990">
              <a:lnSpc>
                <a:spcPct val="100000"/>
              </a:lnSpc>
              <a:buSzPts val="1400"/>
              <a:buChar char="✔"/>
            </a:pPr>
            <a:r>
              <a:rPr lang="en-GB" dirty="0"/>
              <a:t> </a:t>
            </a:r>
            <a:r>
              <a:rPr lang="en-GB" dirty="0" err="1"/>
              <a:t>Bingolotter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333"/>
              </a:spcBef>
              <a:spcAft>
                <a:spcPts val="1600"/>
              </a:spcAft>
            </a:pPr>
            <a:endParaRPr sz="1867" dirty="0"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8750" y="3174503"/>
            <a:ext cx="2782068" cy="278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4034" y="673653"/>
            <a:ext cx="2171500" cy="21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" name="Google Shape;82;p17"/>
          <p:cNvSpPr txBox="1"/>
          <p:nvPr/>
        </p:nvSpPr>
        <p:spPr>
          <a:xfrm>
            <a:off x="427367" y="4090367"/>
            <a:ext cx="6328800" cy="2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400">
                <a:solidFill>
                  <a:schemeClr val="dk2"/>
                </a:solidFill>
              </a:rPr>
              <a:t>Styrelsen har beslutat att försäljningen fortskrider som vanligt av NewBody och Bingolotter. </a:t>
            </a:r>
            <a:br>
              <a:rPr lang="en-GB" sz="2400">
                <a:solidFill>
                  <a:schemeClr val="dk2"/>
                </a:solidFill>
              </a:rPr>
            </a:br>
            <a:r>
              <a:rPr lang="en-GB" sz="2400">
                <a:solidFill>
                  <a:schemeClr val="dk2"/>
                </a:solidFill>
              </a:rPr>
              <a:t>Dem är enkla att sälja / administrera.</a:t>
            </a:r>
            <a:endParaRPr sz="2400">
              <a:solidFill>
                <a:schemeClr val="dk2"/>
              </a:solidFill>
            </a:endParaRPr>
          </a:p>
          <a:p>
            <a:pPr algn="ctr"/>
            <a:r>
              <a:rPr lang="en-GB" sz="2400">
                <a:solidFill>
                  <a:schemeClr val="dk2"/>
                </a:solidFill>
              </a:rPr>
              <a:t>För kommande säsonger är det upp till Marknadsgruppen att föreslå vad som behövs för att nå budget.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2" name="Bildobjekt 1" descr="Profil för Ingelstad IBK">
            <a:extLst>
              <a:ext uri="{FF2B5EF4-FFF2-40B4-BE49-F238E27FC236}">
                <a16:creationId xmlns:a16="http://schemas.microsoft.com/office/drawing/2014/main" id="{BB1059F9-EC10-7E4F-1FC3-5D1416C4C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512967" y="673665"/>
            <a:ext cx="7432800" cy="5333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20300" rIns="0" bIns="0" rtlCol="0" anchor="t" anchorCtr="0">
            <a:spAutoFit/>
          </a:bodyPr>
          <a:lstStyle/>
          <a:p>
            <a:pPr marL="16933">
              <a:lnSpc>
                <a:spcPct val="100000"/>
              </a:lnSpc>
            </a:pPr>
            <a:r>
              <a:rPr lang="en-GB"/>
              <a:t>Sponsring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512967" y="1566944"/>
            <a:ext cx="11057600" cy="181278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6933" rIns="0" bIns="0" rtlCol="0" anchor="t" anchorCtr="0">
            <a:spAutoFit/>
          </a:bodyPr>
          <a:lstStyle/>
          <a:p>
            <a:pPr marL="1777956" indent="-380990">
              <a:lnSpc>
                <a:spcPct val="100000"/>
              </a:lnSpc>
              <a:buClr>
                <a:srgbClr val="595959"/>
              </a:buClr>
              <a:buSzPts val="1400"/>
              <a:buFont typeface="Noto Sans Symbols"/>
              <a:buChar char="✔"/>
            </a:pPr>
            <a:r>
              <a:rPr lang="en-GB" sz="1867"/>
              <a:t>Matchställ Dam &amp; Herr</a:t>
            </a:r>
            <a:endParaRPr/>
          </a:p>
          <a:p>
            <a:pPr marL="1844841" indent="-447874">
              <a:lnSpc>
                <a:spcPct val="100000"/>
              </a:lnSpc>
              <a:spcBef>
                <a:spcPts val="333"/>
              </a:spcBef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GB" sz="1867"/>
              <a:t>Uppvärmningströjor</a:t>
            </a:r>
            <a:endParaRPr/>
          </a:p>
          <a:p>
            <a:pPr marL="1844841" indent="-447874">
              <a:lnSpc>
                <a:spcPct val="100000"/>
              </a:lnSpc>
              <a:spcBef>
                <a:spcPts val="333"/>
              </a:spcBef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GB" sz="1867"/>
              <a:t>Väggreklam</a:t>
            </a:r>
            <a:endParaRPr/>
          </a:p>
          <a:p>
            <a:pPr marL="1844841" indent="-447874">
              <a:lnSpc>
                <a:spcPct val="100000"/>
              </a:lnSpc>
              <a:spcBef>
                <a:spcPts val="333"/>
              </a:spcBef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GB" sz="1867"/>
              <a:t>Matchsponsor</a:t>
            </a:r>
            <a:endParaRPr/>
          </a:p>
          <a:p>
            <a:pPr marL="1844841" indent="-447874">
              <a:lnSpc>
                <a:spcPct val="100000"/>
              </a:lnSpc>
              <a:spcBef>
                <a:spcPts val="333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GB" sz="1867"/>
              <a:t>Sociala medier</a:t>
            </a:r>
            <a:endParaRPr sz="1867"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61" y="3971037"/>
            <a:ext cx="4096448" cy="191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039" y="4169411"/>
            <a:ext cx="3926475" cy="167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15985" y="4241800"/>
            <a:ext cx="2704495" cy="179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7578" y="1338282"/>
            <a:ext cx="6847092" cy="225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3" name="Google Shape;93;p18"/>
          <p:cNvSpPr txBox="1"/>
          <p:nvPr/>
        </p:nvSpPr>
        <p:spPr>
          <a:xfrm>
            <a:off x="722433" y="6176267"/>
            <a:ext cx="10948400" cy="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333">
                <a:solidFill>
                  <a:srgbClr val="434343"/>
                </a:solidFill>
              </a:rPr>
              <a:t>För den förälder/spelare som ordnar en ny sponsor som över avtalstid (på 1 år) inbringar minst 6000kr, bjuder föreningen på en spelares träningsavgift för en säsong. </a:t>
            </a:r>
            <a:endParaRPr sz="1333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ABCE0-3079-E615-94D7-CC1A09F26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7D9B97-A2E6-2742-5C59-39A25ED7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>
                <a:latin typeface="Calibri"/>
                <a:cs typeface="Calibri"/>
              </a:rPr>
              <a:t>Ledarhandbok 25/26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30F380-BD23-A772-D24D-4F52738F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sv-SE" dirty="0"/>
              <a:t>Uppdaterad Värdegrund</a:t>
            </a:r>
          </a:p>
          <a:p>
            <a:r>
              <a:rPr lang="sv-SE" dirty="0"/>
              <a:t>Uppdaterad Ledarhandbok</a:t>
            </a:r>
          </a:p>
          <a:p>
            <a:pPr lvl="1"/>
            <a:r>
              <a:rPr lang="sv-SE" sz="2000" dirty="0" err="1"/>
              <a:t>Innebandyappen</a:t>
            </a:r>
            <a:r>
              <a:rPr lang="sv-SE" sz="2000" dirty="0"/>
              <a:t> samt Solidsport blir Innebandy Play</a:t>
            </a:r>
          </a:p>
          <a:p>
            <a:pPr lvl="2"/>
            <a:r>
              <a:rPr lang="sv-SE" sz="1600" dirty="0"/>
              <a:t>Matcher vi sänder</a:t>
            </a:r>
          </a:p>
          <a:p>
            <a:pPr lvl="2"/>
            <a:r>
              <a:rPr lang="sv-SE" sz="1600" dirty="0"/>
              <a:t>korrigering/förändring</a:t>
            </a:r>
          </a:p>
          <a:p>
            <a:pPr lvl="1"/>
            <a:r>
              <a:rPr lang="sv-SE" sz="2000" dirty="0"/>
              <a:t>Laget.se – korrekt information</a:t>
            </a:r>
          </a:p>
          <a:p>
            <a:pPr lvl="1"/>
            <a:r>
              <a:rPr lang="sv-SE" sz="2000" dirty="0"/>
              <a:t>Hallbokningar</a:t>
            </a:r>
          </a:p>
          <a:p>
            <a:pPr lvl="1"/>
            <a:r>
              <a:rPr lang="sv-SE" sz="2000" dirty="0"/>
              <a:t>Licensiering säsongen 25/26</a:t>
            </a:r>
          </a:p>
          <a:p>
            <a:pPr lvl="1"/>
            <a:r>
              <a:rPr lang="sv-SE" sz="2000" dirty="0" err="1"/>
              <a:t>Lärgrupper</a:t>
            </a:r>
            <a:r>
              <a:rPr lang="sv-SE" sz="2000" dirty="0"/>
              <a:t> </a:t>
            </a:r>
            <a:r>
              <a:rPr lang="sv-SE" sz="2000" dirty="0" err="1"/>
              <a:t>Idrottonline</a:t>
            </a:r>
            <a:endParaRPr lang="sv-SE" sz="2000" dirty="0"/>
          </a:p>
          <a:p>
            <a:pPr lvl="1"/>
            <a:r>
              <a:rPr lang="sv-SE" sz="2000" dirty="0"/>
              <a:t>Samarbeten mellan lag</a:t>
            </a:r>
          </a:p>
          <a:p>
            <a:pPr lvl="1"/>
            <a:endParaRPr lang="sv-SE" sz="2000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6723EC-FE4A-ACDF-1942-27D95550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2142-620F-42F0-8001-4093FB33CFB7}" type="datetime1">
              <a:rPr lang="sv-SE"/>
              <a:t>2025-08-28</a:t>
            </a:fld>
            <a:endParaRPr lang="en-US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4CF3580-3AB9-9F9A-47D3-D6ED8152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17F6B8-FF86-9CDC-5757-B6245CC8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8</a:t>
            </a:fld>
            <a:endParaRPr lang="en-US" dirty="0"/>
          </a:p>
        </p:txBody>
      </p:sp>
      <p:pic>
        <p:nvPicPr>
          <p:cNvPr id="8" name="Bildobjekt 7" descr="Profil för Ingelstad IBK">
            <a:extLst>
              <a:ext uri="{FF2B5EF4-FFF2-40B4-BE49-F238E27FC236}">
                <a16:creationId xmlns:a16="http://schemas.microsoft.com/office/drawing/2014/main" id="{307AA9B8-0239-41E9-F887-CF2A99ACE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2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243E4-33C0-E17E-943A-493AC4248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E71517-B4CF-37A9-CE49-4913F0EE0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>
                <a:latin typeface="Calibri"/>
                <a:cs typeface="Calibri"/>
              </a:rPr>
              <a:t>Ingelstad IBK vision 2030 – </a:t>
            </a:r>
            <a:r>
              <a:rPr lang="sv-SE" sz="6000" dirty="0">
                <a:latin typeface="Calibri"/>
                <a:cs typeface="Calibri"/>
              </a:rPr>
              <a:t>Säker och trygg förening</a:t>
            </a:r>
            <a:endParaRPr lang="sv-SE" sz="6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1FEA3AC-E21F-B079-951F-AF01D5C929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Ingelstad IBK Styrelse</a:t>
            </a:r>
          </a:p>
          <a:p>
            <a:r>
              <a:rPr lang="sv-SE" dirty="0"/>
              <a:t>Tillsammans med Sisu och Växjö kommun </a:t>
            </a:r>
          </a:p>
        </p:txBody>
      </p:sp>
      <p:pic>
        <p:nvPicPr>
          <p:cNvPr id="4" name="Bildobjekt 3" descr="Profil för Ingelstad IBK">
            <a:extLst>
              <a:ext uri="{FF2B5EF4-FFF2-40B4-BE49-F238E27FC236}">
                <a16:creationId xmlns:a16="http://schemas.microsoft.com/office/drawing/2014/main" id="{173DE3BA-D82D-DBC2-8A8F-6AEACD77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4420" y="5436030"/>
            <a:ext cx="1164956" cy="11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6895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1573</Words>
  <Application>Microsoft Office PowerPoint</Application>
  <PresentationFormat>Bredbild</PresentationFormat>
  <Paragraphs>146</Paragraphs>
  <Slides>15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Calibri</vt:lpstr>
      <vt:lpstr>Noto Sans Symbols</vt:lpstr>
      <vt:lpstr>AccentBoxVTI</vt:lpstr>
      <vt:lpstr>Ledarskap Ingelstad IBK 25/26 </vt:lpstr>
      <vt:lpstr>Agenda – Ledardag Ingelstad IBK</vt:lpstr>
      <vt:lpstr>PowerPoint-presentation</vt:lpstr>
      <vt:lpstr>Sponsorgruppen blir Marknadsgruppen  </vt:lpstr>
      <vt:lpstr>PowerPoint-presentation</vt:lpstr>
      <vt:lpstr>Försäljningar 25/26</vt:lpstr>
      <vt:lpstr>Sponsring</vt:lpstr>
      <vt:lpstr>Ledarhandbok 25/26 </vt:lpstr>
      <vt:lpstr>Ingelstad IBK vision 2030 – Säker och trygg förening</vt:lpstr>
      <vt:lpstr>Introduktion </vt:lpstr>
      <vt:lpstr>Varför ska vi göra detta?</vt:lpstr>
      <vt:lpstr>Hur ska vi göra detta?</vt:lpstr>
      <vt:lpstr>Vad händer om vi inte gör det?</vt:lpstr>
      <vt:lpstr>Vad kan vi uppnå om vi gör det?</vt:lpstr>
      <vt:lpstr>Vad krävs av oss nu?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 Ljung</dc:creator>
  <cp:lastModifiedBy>Per Ljung</cp:lastModifiedBy>
  <cp:revision>173</cp:revision>
  <dcterms:created xsi:type="dcterms:W3CDTF">2025-03-17T06:14:54Z</dcterms:created>
  <dcterms:modified xsi:type="dcterms:W3CDTF">2025-08-28T14:08:45Z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bfe634-5369-40ae-a17a-0ffc3537e7cd_Enabled">
    <vt:lpwstr>true</vt:lpwstr>
  </property>
  <property fmtid="{D5CDD505-2E9C-101B-9397-08002B2CF9AE}" pid="3" name="MSIP_Label_59bfe634-5369-40ae-a17a-0ffc3537e7cd_SetDate">
    <vt:lpwstr>2025-06-30T12:01:42Z</vt:lpwstr>
  </property>
  <property fmtid="{D5CDD505-2E9C-101B-9397-08002B2CF9AE}" pid="4" name="MSIP_Label_59bfe634-5369-40ae-a17a-0ffc3537e7cd_Method">
    <vt:lpwstr>Standard</vt:lpwstr>
  </property>
  <property fmtid="{D5CDD505-2E9C-101B-9397-08002B2CF9AE}" pid="5" name="MSIP_Label_59bfe634-5369-40ae-a17a-0ffc3537e7cd_Name">
    <vt:lpwstr>59bfe634-5369-40ae-a17a-0ffc3537e7cd</vt:lpwstr>
  </property>
  <property fmtid="{D5CDD505-2E9C-101B-9397-08002B2CF9AE}" pid="6" name="MSIP_Label_59bfe634-5369-40ae-a17a-0ffc3537e7cd_SiteId">
    <vt:lpwstr>05764a73-8c6f-4538-83cd-413f1e1b5665</vt:lpwstr>
  </property>
  <property fmtid="{D5CDD505-2E9C-101B-9397-08002B2CF9AE}" pid="7" name="MSIP_Label_59bfe634-5369-40ae-a17a-0ffc3537e7cd_ActionId">
    <vt:lpwstr>fa5917c1-f684-4077-aebf-d9b14f921d15</vt:lpwstr>
  </property>
  <property fmtid="{D5CDD505-2E9C-101B-9397-08002B2CF9AE}" pid="8" name="MSIP_Label_59bfe634-5369-40ae-a17a-0ffc3537e7cd_ContentBits">
    <vt:lpwstr>0</vt:lpwstr>
  </property>
  <property fmtid="{D5CDD505-2E9C-101B-9397-08002B2CF9AE}" pid="9" name="MSIP_Label_59bfe634-5369-40ae-a17a-0ffc3537e7cd_Tag">
    <vt:lpwstr>10, 3, 0, 1</vt:lpwstr>
  </property>
</Properties>
</file>